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18"/>
  </p:notesMasterIdLst>
  <p:handoutMasterIdLst>
    <p:handoutMasterId r:id="rId19"/>
  </p:handoutMasterIdLst>
  <p:sldIdLst>
    <p:sldId id="1760" r:id="rId2"/>
    <p:sldId id="256" r:id="rId3"/>
    <p:sldId id="2157" r:id="rId4"/>
    <p:sldId id="2778" r:id="rId5"/>
    <p:sldId id="2784" r:id="rId6"/>
    <p:sldId id="2785" r:id="rId7"/>
    <p:sldId id="3158" r:id="rId8"/>
    <p:sldId id="2782" r:id="rId9"/>
    <p:sldId id="2781" r:id="rId10"/>
    <p:sldId id="2787" r:id="rId11"/>
    <p:sldId id="2694" r:id="rId12"/>
    <p:sldId id="2156" r:id="rId13"/>
    <p:sldId id="2084" r:id="rId14"/>
    <p:sldId id="2783" r:id="rId15"/>
    <p:sldId id="2081" r:id="rId16"/>
    <p:sldId id="2158" r:id="rId17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534C"/>
    <a:srgbClr val="4B0082"/>
    <a:srgbClr val="2084D9"/>
    <a:srgbClr val="1E00AA"/>
    <a:srgbClr val="B7B1A9"/>
    <a:srgbClr val="800080"/>
    <a:srgbClr val="0000FF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650" autoAdjust="0"/>
  </p:normalViewPr>
  <p:slideViewPr>
    <p:cSldViewPr>
      <p:cViewPr varScale="1">
        <p:scale>
          <a:sx n="66" d="100"/>
          <a:sy n="66" d="100"/>
        </p:scale>
        <p:origin x="1286" y="58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6/8/2024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6/8/2024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C018846-3D89-4DFD-8A98-2B7A186185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1358516-037B-4151-AA35-FA3D5544B4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ACC3ADC3-2EBE-48A5-9FFD-CF52FFA9F3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91B174E-652F-4B83-A70A-58743369FA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C9AB4B5-BFC2-4F29-88DA-AA392E4C00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0512551A-87E6-409B-94C6-AD5D1FF8F2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3"/>
            <a:ext cx="2709862" cy="369887"/>
            <a:chOff x="109537" y="6564868"/>
            <a:chExt cx="27098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8"/>
              <a:ext cx="19050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Team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0" r:id="rId2"/>
    <p:sldLayoutId id="2147490829" r:id="rId3"/>
    <p:sldLayoutId id="2147490834" r:id="rId4"/>
    <p:sldLayoutId id="2147490833" r:id="rId5"/>
    <p:sldLayoutId id="2147490836" r:id="rId6"/>
    <p:sldLayoutId id="2147490835" r:id="rId7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B1F8DAC-B68E-496D-BCAC-68FFE7A4FE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194" name="Title 10">
            <a:extLst>
              <a:ext uri="{FF2B5EF4-FFF2-40B4-BE49-F238E27FC236}">
                <a16:creationId xmlns:a16="http://schemas.microsoft.com/office/drawing/2014/main" id="{51F09034-911F-497D-9E60-A5D2C2F44CC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Practice Session 1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Exploring our Aspirations and Concerns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B65F7C5-0305-47E4-A2EA-7C0E8B27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5368925"/>
            <a:ext cx="90678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IN" altLang="en-US">
                <a:solidFill>
                  <a:srgbClr val="FFFF00"/>
                </a:solidFill>
                <a:ea typeface="Calibri" panose="020F0502020204030204" pitchFamily="34" charset="0"/>
                <a:cs typeface="Mangal" panose="00000400000000000000" pitchFamily="2"/>
              </a:rPr>
              <a:t>Document prepared by UHV Team (uhv.or.in) and adopted by AICTE NCC-IP Sub-committee for Mentor Manual and related Materials for UHV-I</a:t>
            </a:r>
          </a:p>
          <a:p>
            <a:pPr algn="ctr">
              <a:lnSpc>
                <a:spcPct val="107000"/>
              </a:lnSpc>
            </a:pPr>
            <a:r>
              <a:rPr lang="en-IN" altLang="en-US">
                <a:solidFill>
                  <a:srgbClr val="FFFF00"/>
                </a:solidFill>
                <a:ea typeface="Cambria" panose="02040503050406030204" pitchFamily="18" charset="0"/>
                <a:cs typeface="Mangal" panose="00000400000000000000" pitchFamily="2"/>
              </a:rPr>
              <a:t>Suggestions for improvement are welcome</a:t>
            </a:r>
            <a:endParaRPr lang="en-US" altLang="en-US" sz="320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algn="ctr"/>
            <a:r>
              <a:rPr lang="en-IN" altLang="en-US">
                <a:solidFill>
                  <a:srgbClr val="FFFF00"/>
                </a:solidFill>
                <a:ea typeface="Calibri" panose="020F0502020204030204" pitchFamily="34" charset="0"/>
                <a:cs typeface="Chaparral Pro"/>
              </a:rPr>
              <a:t>All Rights Reserved</a:t>
            </a:r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8146F59-33DF-4799-9A5A-1CB40EEB2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/>
              <a:t>Aspiration</a:t>
            </a:r>
            <a:endParaRPr lang="en-IN" altLang="en-US"/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677255DE-1705-45E3-A9B1-0D67F11817E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None/>
            </a:pPr>
            <a:r>
              <a:rPr lang="en-IN" altLang="en-US" sz="2400"/>
              <a:t>Effort</a:t>
            </a: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 algn="ctr">
              <a:buFont typeface="Symbol" pitchFamily="18" charset="2"/>
              <a:buNone/>
            </a:pPr>
            <a:r>
              <a:rPr lang="en-IN" altLang="en-US" b="1"/>
              <a:t>UHV is intended to help us to explore and</a:t>
            </a:r>
          </a:p>
          <a:p>
            <a:pPr marL="228600" lvl="1" indent="0" algn="ctr">
              <a:buFont typeface="Wingdings" pitchFamily="2" charset="2"/>
              <a:buNone/>
            </a:pPr>
            <a:r>
              <a:rPr lang="en-IN" altLang="en-US" b="1"/>
              <a:t>1. Understand our basic aspirations (continuous happiness and prosperity)</a:t>
            </a:r>
            <a:br>
              <a:rPr lang="en-IN" altLang="en-US" b="1"/>
            </a:br>
            <a:r>
              <a:rPr lang="en-IN" altLang="en-US" b="1"/>
              <a:t>2. Verify, refine a comprehensive program to fulfil our basic aspirations</a:t>
            </a:r>
            <a:endParaRPr lang="en-IN" altLang="en-US"/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2E98174F-47FD-4AC9-8DE6-E6E333AC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1087438"/>
            <a:ext cx="31273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 sz="2200">
                <a:solidFill>
                  <a:srgbClr val="000000"/>
                </a:solidFill>
              </a:rPr>
              <a:t>to Become Something? </a:t>
            </a:r>
          </a:p>
          <a:p>
            <a:pPr algn="ctr"/>
            <a:endParaRPr lang="en-IN" altLang="en-US" b="1">
              <a:solidFill>
                <a:srgbClr val="000000"/>
              </a:solidFill>
            </a:endParaRPr>
          </a:p>
          <a:p>
            <a:r>
              <a:rPr lang="en-IN" altLang="en-US">
                <a:solidFill>
                  <a:srgbClr val="A6A6A6"/>
                </a:solidFill>
              </a:rPr>
              <a:t>an engineer</a:t>
            </a:r>
          </a:p>
          <a:p>
            <a:r>
              <a:rPr lang="en-IN" altLang="en-US">
                <a:solidFill>
                  <a:srgbClr val="A6A6A6"/>
                </a:solidFill>
              </a:rPr>
              <a:t>a doctor</a:t>
            </a:r>
          </a:p>
          <a:p>
            <a:r>
              <a:rPr lang="en-IN" altLang="en-US">
                <a:solidFill>
                  <a:srgbClr val="A6A6A6"/>
                </a:solidFill>
              </a:rPr>
              <a:t>a farmer</a:t>
            </a:r>
          </a:p>
          <a:p>
            <a:r>
              <a:rPr lang="en-IN" altLang="en-US">
                <a:solidFill>
                  <a:srgbClr val="A6A6A6"/>
                </a:solidFill>
              </a:rPr>
              <a:t>an artist</a:t>
            </a:r>
          </a:p>
          <a:p>
            <a:r>
              <a:rPr lang="en-IN" altLang="en-US">
                <a:solidFill>
                  <a:srgbClr val="A6A6A6"/>
                </a:solidFill>
              </a:rPr>
              <a:t>a teacher</a:t>
            </a: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9982C211-4E43-4129-9409-749D011D6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5" y="1087438"/>
            <a:ext cx="27400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 sz="2200">
                <a:solidFill>
                  <a:srgbClr val="000000"/>
                </a:solidFill>
              </a:rPr>
              <a:t>to Do Something?</a:t>
            </a:r>
          </a:p>
          <a:p>
            <a:pPr algn="ctr"/>
            <a:endParaRPr lang="en-IN" altLang="en-US" b="1">
              <a:solidFill>
                <a:srgbClr val="A6A6A6"/>
              </a:solidFill>
            </a:endParaRPr>
          </a:p>
          <a:p>
            <a:r>
              <a:rPr lang="en-IN" altLang="en-US">
                <a:solidFill>
                  <a:srgbClr val="A6A6A6"/>
                </a:solidFill>
              </a:rPr>
              <a:t>Build bridges…</a:t>
            </a:r>
          </a:p>
          <a:p>
            <a:r>
              <a:rPr lang="en-IN" altLang="en-US">
                <a:solidFill>
                  <a:srgbClr val="A6A6A6"/>
                </a:solidFill>
              </a:rPr>
              <a:t>Keep people healthy…</a:t>
            </a:r>
          </a:p>
          <a:p>
            <a:r>
              <a:rPr lang="en-IN" altLang="en-US">
                <a:solidFill>
                  <a:srgbClr val="A6A6A6"/>
                </a:solidFill>
              </a:rPr>
              <a:t>Grow nutritious food…</a:t>
            </a:r>
          </a:p>
          <a:p>
            <a:r>
              <a:rPr lang="en-IN" altLang="en-US">
                <a:solidFill>
                  <a:srgbClr val="A6A6A6"/>
                </a:solidFill>
              </a:rPr>
              <a:t>Inspire through music…</a:t>
            </a:r>
          </a:p>
          <a:p>
            <a:r>
              <a:rPr lang="en-IN" altLang="en-US">
                <a:solidFill>
                  <a:srgbClr val="A6A6A6"/>
                </a:solidFill>
              </a:rPr>
              <a:t>Educate…</a:t>
            </a:r>
          </a:p>
        </p:txBody>
      </p:sp>
      <p:sp>
        <p:nvSpPr>
          <p:cNvPr id="18438" name="TextBox 6">
            <a:extLst>
              <a:ext uri="{FF2B5EF4-FFF2-40B4-BE49-F238E27FC236}">
                <a16:creationId xmlns:a16="http://schemas.microsoft.com/office/drawing/2014/main" id="{51832C51-11D9-4C5F-B2AB-7A19A8717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108075"/>
            <a:ext cx="3352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 sz="2200">
                <a:solidFill>
                  <a:srgbClr val="000000"/>
                </a:solidFill>
              </a:rPr>
              <a:t>to Get Something?</a:t>
            </a:r>
          </a:p>
          <a:p>
            <a:pPr algn="ctr"/>
            <a:endParaRPr lang="en-IN" altLang="en-US" b="1">
              <a:solidFill>
                <a:srgbClr val="A6A6A6"/>
              </a:solidFill>
            </a:endParaRPr>
          </a:p>
          <a:p>
            <a:r>
              <a:rPr lang="en-IN" altLang="en-US">
                <a:solidFill>
                  <a:srgbClr val="A6A6A6"/>
                </a:solidFill>
              </a:rPr>
              <a:t>Money, name, respect…</a:t>
            </a:r>
          </a:p>
          <a:p>
            <a:r>
              <a:rPr lang="en-IN" altLang="en-US">
                <a:solidFill>
                  <a:srgbClr val="A6A6A6"/>
                </a:solidFill>
              </a:rPr>
              <a:t>Fame, money…</a:t>
            </a:r>
          </a:p>
          <a:p>
            <a:r>
              <a:rPr lang="en-IN" altLang="en-US">
                <a:solidFill>
                  <a:srgbClr val="A6A6A6"/>
                </a:solidFill>
              </a:rPr>
              <a:t>Acceptance, respect, money…</a:t>
            </a:r>
          </a:p>
          <a:p>
            <a:r>
              <a:rPr lang="en-IN" altLang="en-US">
                <a:solidFill>
                  <a:srgbClr val="A6A6A6"/>
                </a:solidFill>
              </a:rPr>
              <a:t>Name, fame, money…</a:t>
            </a:r>
          </a:p>
          <a:p>
            <a:r>
              <a:rPr lang="en-IN" altLang="en-US">
                <a:solidFill>
                  <a:srgbClr val="A6A6A6"/>
                </a:solidFill>
              </a:rPr>
              <a:t>Money, respect…</a:t>
            </a:r>
          </a:p>
        </p:txBody>
      </p:sp>
      <p:sp>
        <p:nvSpPr>
          <p:cNvPr id="18439" name="TextBox 7">
            <a:extLst>
              <a:ext uri="{FF2B5EF4-FFF2-40B4-BE49-F238E27FC236}">
                <a16:creationId xmlns:a16="http://schemas.microsoft.com/office/drawing/2014/main" id="{5C1F52B6-61EF-40CF-902D-965641700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108075"/>
            <a:ext cx="2514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>
                <a:solidFill>
                  <a:srgbClr val="000000"/>
                </a:solidFill>
              </a:rPr>
              <a:t>to Be Something?</a:t>
            </a:r>
          </a:p>
          <a:p>
            <a:pPr algn="ctr"/>
            <a:r>
              <a:rPr lang="en-IN" altLang="en-US" b="1">
                <a:solidFill>
                  <a:srgbClr val="000000"/>
                </a:solidFill>
              </a:rPr>
              <a:t>every moment?</a:t>
            </a:r>
            <a:br>
              <a:rPr lang="en-IN" altLang="en-US" b="1">
                <a:solidFill>
                  <a:srgbClr val="000000"/>
                </a:solidFill>
              </a:rPr>
            </a:br>
            <a:r>
              <a:rPr lang="en-IN" altLang="en-US">
                <a:solidFill>
                  <a:srgbClr val="A6A6A6"/>
                </a:solidFill>
              </a:rPr>
              <a:t>Happy, prosperous</a:t>
            </a:r>
            <a:br>
              <a:rPr lang="en-IN" altLang="en-US">
                <a:solidFill>
                  <a:srgbClr val="A6A6A6"/>
                </a:solidFill>
              </a:rPr>
            </a:br>
            <a:r>
              <a:rPr lang="en-IN" altLang="en-US">
                <a:solidFill>
                  <a:srgbClr val="A6A6A6"/>
                </a:solidFill>
              </a:rPr>
              <a:t>Happy, prosperous</a:t>
            </a:r>
          </a:p>
          <a:p>
            <a:pPr algn="ctr"/>
            <a:r>
              <a:rPr lang="en-IN" altLang="en-US">
                <a:solidFill>
                  <a:srgbClr val="A6A6A6"/>
                </a:solidFill>
              </a:rPr>
              <a:t>Happy, prosperous</a:t>
            </a:r>
          </a:p>
          <a:p>
            <a:pPr algn="ctr"/>
            <a:r>
              <a:rPr lang="en-IN" altLang="en-US">
                <a:solidFill>
                  <a:srgbClr val="A6A6A6"/>
                </a:solidFill>
              </a:rPr>
              <a:t>Happy, prosperous</a:t>
            </a:r>
          </a:p>
          <a:p>
            <a:pPr algn="ctr"/>
            <a:r>
              <a:rPr lang="en-IN" altLang="en-US">
                <a:solidFill>
                  <a:srgbClr val="A6A6A6"/>
                </a:solidFill>
              </a:rPr>
              <a:t>Happy, prosperous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ECEF1A-B7D9-4C52-B5F1-FED1CA5BFE7F}"/>
              </a:ext>
            </a:extLst>
          </p:cNvPr>
          <p:cNvCxnSpPr>
            <a:cxnSpLocks/>
            <a:stCxn id="18435" idx="0"/>
            <a:endCxn id="18436" idx="0"/>
          </p:cNvCxnSpPr>
          <p:nvPr/>
        </p:nvCxnSpPr>
        <p:spPr>
          <a:xfrm flipH="1">
            <a:off x="1712913" y="609600"/>
            <a:ext cx="4383087" cy="477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FAB7F5-5CCB-4C06-99C9-89623557F08D}"/>
              </a:ext>
            </a:extLst>
          </p:cNvPr>
          <p:cNvCxnSpPr>
            <a:cxnSpLocks/>
            <a:stCxn id="18435" idx="0"/>
            <a:endCxn id="18437" idx="0"/>
          </p:cNvCxnSpPr>
          <p:nvPr/>
        </p:nvCxnSpPr>
        <p:spPr>
          <a:xfrm flipH="1">
            <a:off x="4649788" y="609600"/>
            <a:ext cx="1446212" cy="477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1EA6CE-FB64-42B0-9D2E-5DC3A16CA8E3}"/>
              </a:ext>
            </a:extLst>
          </p:cNvPr>
          <p:cNvCxnSpPr>
            <a:cxnSpLocks/>
            <a:stCxn id="18435" idx="0"/>
          </p:cNvCxnSpPr>
          <p:nvPr/>
        </p:nvCxnSpPr>
        <p:spPr>
          <a:xfrm>
            <a:off x="6096000" y="609600"/>
            <a:ext cx="1219200" cy="498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5EE5B2-4A4F-4E87-993A-3885AEE7E986}"/>
              </a:ext>
            </a:extLst>
          </p:cNvPr>
          <p:cNvCxnSpPr>
            <a:cxnSpLocks/>
            <a:stCxn id="18435" idx="0"/>
            <a:endCxn id="18439" idx="0"/>
          </p:cNvCxnSpPr>
          <p:nvPr/>
        </p:nvCxnSpPr>
        <p:spPr>
          <a:xfrm>
            <a:off x="6096000" y="609600"/>
            <a:ext cx="4686300" cy="498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83598CA-B2A5-4A2D-8364-D528449DF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3212068"/>
            <a:ext cx="2403222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Goal, basic aspiration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6DF791-2DAB-4170-B319-2ED39D1EB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97806"/>
            <a:ext cx="8443337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---------------------These are the steps, pathways to reach to the goal--------------------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4A9C4EB1-FAA4-4641-BA84-085CE37B4545}"/>
              </a:ext>
            </a:extLst>
          </p:cNvPr>
          <p:cNvSpPr/>
          <p:nvPr/>
        </p:nvSpPr>
        <p:spPr>
          <a:xfrm>
            <a:off x="2792413" y="2057400"/>
            <a:ext cx="9045575" cy="720725"/>
          </a:xfrm>
          <a:prstGeom prst="lef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alt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happiness and prosperity, plan with that clarity and make effort</a:t>
            </a:r>
            <a:endParaRPr lang="en-IN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0E2817B2-560B-48B9-A82C-7E33B684C7C9}"/>
              </a:ext>
            </a:extLst>
          </p:cNvPr>
          <p:cNvSpPr/>
          <p:nvPr/>
        </p:nvSpPr>
        <p:spPr>
          <a:xfrm>
            <a:off x="33338" y="1114425"/>
            <a:ext cx="9186862" cy="2584450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3B09859D-69B7-4191-9734-EDB2BFE1CAC8}"/>
              </a:ext>
            </a:extLst>
          </p:cNvPr>
          <p:cNvSpPr/>
          <p:nvPr/>
        </p:nvSpPr>
        <p:spPr>
          <a:xfrm>
            <a:off x="9372600" y="1116013"/>
            <a:ext cx="2786063" cy="2584450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>
            <a:extLst>
              <a:ext uri="{FF2B5EF4-FFF2-40B4-BE49-F238E27FC236}">
                <a16:creationId xmlns:a16="http://schemas.microsoft.com/office/drawing/2014/main" id="{5D3EF299-40DC-4730-A374-8512DBF62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Why is it important to understand the aspirations?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C3CC4-6269-469F-915C-E2C68BAC2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457200" indent="-457200">
              <a:buFont typeface="Symbol" pitchFamily="18" charset="2"/>
              <a:buAutoNum type="arabicPeriod"/>
              <a:defRPr/>
            </a:pPr>
            <a:r>
              <a:rPr lang="en-IN"/>
              <a:t>We will make effort in the intended direction (however far the destination may be)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endParaRPr lang="en-IN"/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lang="en-IN"/>
              <a:t>We will know when we get there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endParaRPr lang="en-IN"/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lang="en-IN"/>
              <a:t>Without clarity:</a:t>
            </a:r>
          </a:p>
          <a:p>
            <a:pPr lvl="2">
              <a:defRPr/>
            </a:pPr>
            <a:r>
              <a:rPr lang="en-IN" sz="2200"/>
              <a:t>we may get busy with “how to” and 								waver from the intended aspiration</a:t>
            </a:r>
          </a:p>
          <a:p>
            <a:pPr lvl="4">
              <a:defRPr/>
            </a:pPr>
            <a:endParaRPr lang="en-IN" sz="2200"/>
          </a:p>
          <a:p>
            <a:pPr lvl="2">
              <a:defRPr/>
            </a:pPr>
            <a:r>
              <a:rPr lang="en-IN" sz="2200"/>
              <a:t>We may over-evaluate “our part” of the whole, 						get so involved in it that 									the overall target may be compromised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r>
              <a:rPr lang="en-IN"/>
              <a:t>Whatever we feel, think, do, get done… should it not result in desired results?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IN"/>
              <a:t>So, we have to be clear about these desired results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IN"/>
              <a:t>Without that clarity, our efforts may be directionless!</a:t>
            </a:r>
          </a:p>
          <a:p>
            <a:pPr lvl="2">
              <a:defRPr/>
            </a:pPr>
            <a:endParaRPr lang="en-IN" sz="2200"/>
          </a:p>
        </p:txBody>
      </p:sp>
      <p:grpSp>
        <p:nvGrpSpPr>
          <p:cNvPr id="19460" name="Group 2">
            <a:extLst>
              <a:ext uri="{FF2B5EF4-FFF2-40B4-BE49-F238E27FC236}">
                <a16:creationId xmlns:a16="http://schemas.microsoft.com/office/drawing/2014/main" id="{1D710DDD-95F5-4D0D-BD75-8401798BC816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216025"/>
            <a:ext cx="5819775" cy="3968750"/>
            <a:chOff x="6248400" y="1216290"/>
            <a:chExt cx="5819775" cy="3968287"/>
          </a:xfrm>
        </p:grpSpPr>
        <p:pic>
          <p:nvPicPr>
            <p:cNvPr id="19461" name="Picture 2" descr="The surgery was a success but the patient died">
              <a:extLst>
                <a:ext uri="{FF2B5EF4-FFF2-40B4-BE49-F238E27FC236}">
                  <a16:creationId xmlns:a16="http://schemas.microsoft.com/office/drawing/2014/main" id="{6529E6F7-7642-4D2C-89F5-0115983E7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216290"/>
              <a:ext cx="5819775" cy="366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Box 5">
              <a:extLst>
                <a:ext uri="{FF2B5EF4-FFF2-40B4-BE49-F238E27FC236}">
                  <a16:creationId xmlns:a16="http://schemas.microsoft.com/office/drawing/2014/main" id="{93171AF3-5FF1-4D87-B650-7BA630A9C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4876800"/>
              <a:ext cx="58197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IN" altLang="en-US" sz="1400">
                  <a:solidFill>
                    <a:srgbClr val="000000"/>
                  </a:solidFill>
                </a:rPr>
                <a:t>with due apologies to our good doctors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0">
            <a:extLst>
              <a:ext uri="{FF2B5EF4-FFF2-40B4-BE49-F238E27FC236}">
                <a16:creationId xmlns:a16="http://schemas.microsoft.com/office/drawing/2014/main" id="{2F16DA8C-CDCF-4DB4-BB42-2AF17437916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28800" y="0"/>
            <a:ext cx="8610600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Home Assignment</a:t>
            </a: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892FF4C-9EB0-4A33-816B-021F60328A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Home Assignment</a:t>
            </a: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1F300F4E-84D6-49A9-8B24-E6ABDE6F500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None/>
            </a:pPr>
            <a:r>
              <a:rPr altLang="en-US"/>
              <a:t>Make a list of your aspirations (goals) and concerns (problems)</a:t>
            </a:r>
          </a:p>
          <a:p>
            <a:pPr marL="0" indent="0">
              <a:buFont typeface="Symbol" pitchFamily="18" charset="2"/>
              <a:buNone/>
            </a:pPr>
            <a:endParaRPr altLang="en-US"/>
          </a:p>
          <a:p>
            <a:pPr marL="0" indent="0">
              <a:buFont typeface="Symbol" pitchFamily="18" charset="2"/>
              <a:buNone/>
            </a:pPr>
            <a:endParaRPr lang="hi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r>
              <a:rPr lang="en-IN" altLang="en-US"/>
              <a:t>Mark what is required to fulfil each aspiration</a:t>
            </a:r>
          </a:p>
          <a:p>
            <a:pPr marL="0" indent="0">
              <a:buFont typeface="Symbol" pitchFamily="18" charset="2"/>
              <a:buNone/>
            </a:pPr>
            <a:r>
              <a:rPr lang="en-IN" altLang="en-US"/>
              <a:t>Mark what is required to address each concern</a:t>
            </a:r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r>
              <a:rPr lang="en-IN" altLang="en-US"/>
              <a:t>To be written in your UHV-I Notebook</a:t>
            </a:r>
            <a:endParaRPr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FCBA24-930F-4C7B-9788-A4CA8183D133}"/>
              </a:ext>
            </a:extLst>
          </p:cNvPr>
          <p:cNvGraphicFramePr>
            <a:graphicFrameLocks noGrp="1"/>
          </p:cNvGraphicFramePr>
          <p:nvPr/>
        </p:nvGraphicFramePr>
        <p:xfrm>
          <a:off x="95250" y="1066800"/>
          <a:ext cx="12001501" cy="205448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238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857">
                <a:tc>
                  <a:txBody>
                    <a:bodyPr/>
                    <a:lstStyle/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Aspiration or Concern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Fulfilled by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understanding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</a:rPr>
                        <a:t>Fulfilled by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</a:rPr>
                        <a:t>Fulfilment in relationship</a:t>
                      </a:r>
                    </a:p>
                    <a:p>
                      <a:pPr algn="ctr"/>
                      <a:endParaRPr lang="en-IN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</a:rPr>
                        <a:t>Fulfilled by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</a:rPr>
                        <a:t>Physical facility</a:t>
                      </a:r>
                    </a:p>
                    <a:p>
                      <a:pPr algn="ctr"/>
                      <a:endParaRPr lang="en-IN" sz="18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Good health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es (how to be healthy)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IN" sz="200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Yes (food etc.)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Lasting friendships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Lots of money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1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0">
            <a:extLst>
              <a:ext uri="{FF2B5EF4-FFF2-40B4-BE49-F238E27FC236}">
                <a16:creationId xmlns:a16="http://schemas.microsoft.com/office/drawing/2014/main" id="{AFC202E8-1189-47F3-8AEE-EC8F8E14E27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28800" y="0"/>
            <a:ext cx="8610600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Further Discussion</a:t>
            </a: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7">
            <a:extLst>
              <a:ext uri="{FF2B5EF4-FFF2-40B4-BE49-F238E27FC236}">
                <a16:creationId xmlns:a16="http://schemas.microsoft.com/office/drawing/2014/main" id="{68426698-D739-43C8-B7CD-948B57568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3471863"/>
            <a:ext cx="1649413" cy="7699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000000"/>
                </a:solidFill>
              </a:rPr>
              <a:t>Present effort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44A96D48-D324-4D14-A13C-6BE844CA3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025" y="4191000"/>
            <a:ext cx="1738313" cy="11080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000000"/>
                </a:solidFill>
              </a:rPr>
              <a:t>Expect to become something</a:t>
            </a:r>
          </a:p>
        </p:txBody>
      </p:sp>
      <p:sp>
        <p:nvSpPr>
          <p:cNvPr id="8" name="TextBox 37">
            <a:extLst>
              <a:ext uri="{FF2B5EF4-FFF2-40B4-BE49-F238E27FC236}">
                <a16:creationId xmlns:a16="http://schemas.microsoft.com/office/drawing/2014/main" id="{7E8A372C-205A-4B75-BA36-B70531519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8" y="5380038"/>
            <a:ext cx="1738312" cy="11080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000000"/>
                </a:solidFill>
              </a:rPr>
              <a:t>Expect to get/do something</a:t>
            </a:r>
          </a:p>
        </p:txBody>
      </p:sp>
      <p:sp>
        <p:nvSpPr>
          <p:cNvPr id="25605" name="Title 1">
            <a:extLst>
              <a:ext uri="{FF2B5EF4-FFF2-40B4-BE49-F238E27FC236}">
                <a16:creationId xmlns:a16="http://schemas.microsoft.com/office/drawing/2014/main" id="{B27E2E1A-EB57-4E2E-AD07-F4EC74FA3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Life without Clarity of Basic Aspiration</a:t>
            </a:r>
            <a:endParaRPr lang="en-US" altLang="en-US"/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B71FD5BC-BF1C-4FD1-93D6-6796FBFCDFF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en-IN" altLang="en-US"/>
              <a:t>If the basic aspiration </a:t>
            </a:r>
            <a:r>
              <a:rPr lang="en-IN" altLang="en-US" b="1"/>
              <a:t>(where you want to reach and stay there) </a:t>
            </a:r>
            <a:r>
              <a:rPr lang="en-IN" altLang="en-US"/>
              <a:t>is not clear, then it is likely that: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lang="en-IN" altLang="en-US">
                <a:solidFill>
                  <a:srgbClr val="FF0000"/>
                </a:solidFill>
              </a:rPr>
              <a:t>The direction of your effort may keep changing 			     (as assumptions change)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lang="en-IN" altLang="en-US">
                <a:solidFill>
                  <a:srgbClr val="FF0000"/>
                </a:solidFill>
              </a:rPr>
              <a:t>You may not know if you have arrived or not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lang="en-IN" altLang="en-US">
                <a:solidFill>
                  <a:srgbClr val="FF0000"/>
                </a:solidFill>
              </a:rPr>
              <a:t>Very likely that there will be a mix of satisfaction and dis-satisfaction (</a:t>
            </a:r>
            <a:r>
              <a:rPr lang="en-IN" altLang="en-US" err="1">
                <a:solidFill>
                  <a:srgbClr val="FF0000"/>
                </a:solidFill>
              </a:rPr>
              <a:t>appiness</a:t>
            </a:r>
            <a:r>
              <a:rPr lang="en-IN" altLang="en-US">
                <a:solidFill>
                  <a:srgbClr val="FF0000"/>
                </a:solidFill>
              </a:rPr>
              <a:t> and unhappiness)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6B043D0-E167-4772-B219-51DB8099E5F1}"/>
              </a:ext>
            </a:extLst>
          </p:cNvPr>
          <p:cNvSpPr/>
          <p:nvPr/>
        </p:nvSpPr>
        <p:spPr>
          <a:xfrm>
            <a:off x="2057400" y="4025900"/>
            <a:ext cx="2743200" cy="2060575"/>
          </a:xfrm>
          <a:custGeom>
            <a:avLst/>
            <a:gdLst>
              <a:gd name="connsiteX0" fmla="*/ 233916 w 1198038"/>
              <a:gd name="connsiteY0" fmla="*/ 999460 h 1450963"/>
              <a:gd name="connsiteX1" fmla="*/ 85061 w 1198038"/>
              <a:gd name="connsiteY1" fmla="*/ 786809 h 1450963"/>
              <a:gd name="connsiteX2" fmla="*/ 42530 w 1198038"/>
              <a:gd name="connsiteY2" fmla="*/ 723014 h 1450963"/>
              <a:gd name="connsiteX3" fmla="*/ 106326 w 1198038"/>
              <a:gd name="connsiteY3" fmla="*/ 552893 h 1450963"/>
              <a:gd name="connsiteX4" fmla="*/ 127591 w 1198038"/>
              <a:gd name="connsiteY4" fmla="*/ 489098 h 1450963"/>
              <a:gd name="connsiteX5" fmla="*/ 212651 w 1198038"/>
              <a:gd name="connsiteY5" fmla="*/ 233916 h 1450963"/>
              <a:gd name="connsiteX6" fmla="*/ 276447 w 1198038"/>
              <a:gd name="connsiteY6" fmla="*/ 297712 h 1450963"/>
              <a:gd name="connsiteX7" fmla="*/ 297712 w 1198038"/>
              <a:gd name="connsiteY7" fmla="*/ 361507 h 1450963"/>
              <a:gd name="connsiteX8" fmla="*/ 340242 w 1198038"/>
              <a:gd name="connsiteY8" fmla="*/ 531628 h 1450963"/>
              <a:gd name="connsiteX9" fmla="*/ 404037 w 1198038"/>
              <a:gd name="connsiteY9" fmla="*/ 637953 h 1450963"/>
              <a:gd name="connsiteX10" fmla="*/ 425302 w 1198038"/>
              <a:gd name="connsiteY10" fmla="*/ 723014 h 1450963"/>
              <a:gd name="connsiteX11" fmla="*/ 467833 w 1198038"/>
              <a:gd name="connsiteY11" fmla="*/ 595423 h 1450963"/>
              <a:gd name="connsiteX12" fmla="*/ 701749 w 1198038"/>
              <a:gd name="connsiteY12" fmla="*/ 340242 h 1450963"/>
              <a:gd name="connsiteX13" fmla="*/ 786809 w 1198038"/>
              <a:gd name="connsiteY13" fmla="*/ 255181 h 1450963"/>
              <a:gd name="connsiteX14" fmla="*/ 425302 w 1198038"/>
              <a:gd name="connsiteY14" fmla="*/ 361507 h 1450963"/>
              <a:gd name="connsiteX15" fmla="*/ 297712 w 1198038"/>
              <a:gd name="connsiteY15" fmla="*/ 0 h 1450963"/>
              <a:gd name="connsiteX16" fmla="*/ 212651 w 1198038"/>
              <a:gd name="connsiteY16" fmla="*/ 21265 h 1450963"/>
              <a:gd name="connsiteX17" fmla="*/ 127591 w 1198038"/>
              <a:gd name="connsiteY17" fmla="*/ 148856 h 1450963"/>
              <a:gd name="connsiteX18" fmla="*/ 63796 w 1198038"/>
              <a:gd name="connsiteY18" fmla="*/ 191386 h 1450963"/>
              <a:gd name="connsiteX19" fmla="*/ 0 w 1198038"/>
              <a:gd name="connsiteY19" fmla="*/ 382772 h 1450963"/>
              <a:gd name="connsiteX20" fmla="*/ 127591 w 1198038"/>
              <a:gd name="connsiteY20" fmla="*/ 574158 h 1450963"/>
              <a:gd name="connsiteX21" fmla="*/ 659219 w 1198038"/>
              <a:gd name="connsiteY21" fmla="*/ 956930 h 1450963"/>
              <a:gd name="connsiteX22" fmla="*/ 786809 w 1198038"/>
              <a:gd name="connsiteY22" fmla="*/ 999460 h 1450963"/>
              <a:gd name="connsiteX23" fmla="*/ 935665 w 1198038"/>
              <a:gd name="connsiteY23" fmla="*/ 1084521 h 1450963"/>
              <a:gd name="connsiteX24" fmla="*/ 1190847 w 1198038"/>
              <a:gd name="connsiteY24" fmla="*/ 1254642 h 1450963"/>
              <a:gd name="connsiteX25" fmla="*/ 1169582 w 1198038"/>
              <a:gd name="connsiteY25" fmla="*/ 1339702 h 1450963"/>
              <a:gd name="connsiteX26" fmla="*/ 935665 w 1198038"/>
              <a:gd name="connsiteY26" fmla="*/ 1446028 h 1450963"/>
              <a:gd name="connsiteX27" fmla="*/ 659219 w 1198038"/>
              <a:gd name="connsiteY27" fmla="*/ 1403498 h 1450963"/>
              <a:gd name="connsiteX28" fmla="*/ 531628 w 1198038"/>
              <a:gd name="connsiteY28" fmla="*/ 1424763 h 1450963"/>
              <a:gd name="connsiteX29" fmla="*/ 510363 w 1198038"/>
              <a:gd name="connsiteY29" fmla="*/ 1339702 h 1450963"/>
              <a:gd name="connsiteX30" fmla="*/ 446568 w 1198038"/>
              <a:gd name="connsiteY30" fmla="*/ 1254642 h 1450963"/>
              <a:gd name="connsiteX31" fmla="*/ 425302 w 1198038"/>
              <a:gd name="connsiteY31" fmla="*/ 1190846 h 1450963"/>
              <a:gd name="connsiteX32" fmla="*/ 446568 w 1198038"/>
              <a:gd name="connsiteY32" fmla="*/ 1063256 h 1450963"/>
              <a:gd name="connsiteX33" fmla="*/ 595423 w 1198038"/>
              <a:gd name="connsiteY33" fmla="*/ 871870 h 1450963"/>
              <a:gd name="connsiteX34" fmla="*/ 723014 w 1198038"/>
              <a:gd name="connsiteY34" fmla="*/ 765544 h 1450963"/>
              <a:gd name="connsiteX35" fmla="*/ 744279 w 1198038"/>
              <a:gd name="connsiteY35" fmla="*/ 701749 h 1450963"/>
              <a:gd name="connsiteX36" fmla="*/ 701749 w 1198038"/>
              <a:gd name="connsiteY36" fmla="*/ 637953 h 1450963"/>
              <a:gd name="connsiteX37" fmla="*/ 276447 w 1198038"/>
              <a:gd name="connsiteY37" fmla="*/ 701749 h 1450963"/>
              <a:gd name="connsiteX38" fmla="*/ 106326 w 1198038"/>
              <a:gd name="connsiteY38" fmla="*/ 829339 h 1450963"/>
              <a:gd name="connsiteX39" fmla="*/ 85061 w 1198038"/>
              <a:gd name="connsiteY39" fmla="*/ 765544 h 1450963"/>
              <a:gd name="connsiteX40" fmla="*/ 148856 w 1198038"/>
              <a:gd name="connsiteY40" fmla="*/ 723014 h 1450963"/>
              <a:gd name="connsiteX41" fmla="*/ 276447 w 1198038"/>
              <a:gd name="connsiteY41" fmla="*/ 659219 h 1450963"/>
              <a:gd name="connsiteX42" fmla="*/ 340242 w 1198038"/>
              <a:gd name="connsiteY42" fmla="*/ 616688 h 1450963"/>
              <a:gd name="connsiteX43" fmla="*/ 935665 w 1198038"/>
              <a:gd name="connsiteY43" fmla="*/ 446567 h 1450963"/>
              <a:gd name="connsiteX44" fmla="*/ 489098 w 1198038"/>
              <a:gd name="connsiteY44" fmla="*/ 595423 h 1450963"/>
              <a:gd name="connsiteX45" fmla="*/ 318977 w 1198038"/>
              <a:gd name="connsiteY45" fmla="*/ 680484 h 1450963"/>
              <a:gd name="connsiteX46" fmla="*/ 191386 w 1198038"/>
              <a:gd name="connsiteY46" fmla="*/ 723014 h 1450963"/>
              <a:gd name="connsiteX47" fmla="*/ 212651 w 1198038"/>
              <a:gd name="connsiteY47" fmla="*/ 382772 h 1450963"/>
              <a:gd name="connsiteX48" fmla="*/ 318977 w 1198038"/>
              <a:gd name="connsiteY48" fmla="*/ 85060 h 1450963"/>
              <a:gd name="connsiteX49" fmla="*/ 255182 w 1198038"/>
              <a:gd name="connsiteY49" fmla="*/ 467833 h 1450963"/>
              <a:gd name="connsiteX50" fmla="*/ 276447 w 1198038"/>
              <a:gd name="connsiteY50" fmla="*/ 404037 h 1450963"/>
              <a:gd name="connsiteX51" fmla="*/ 340242 w 1198038"/>
              <a:gd name="connsiteY51" fmla="*/ 361507 h 1450963"/>
              <a:gd name="connsiteX52" fmla="*/ 489098 w 1198038"/>
              <a:gd name="connsiteY52" fmla="*/ 297712 h 1450963"/>
              <a:gd name="connsiteX53" fmla="*/ 531628 w 1198038"/>
              <a:gd name="connsiteY53" fmla="*/ 255181 h 1450963"/>
              <a:gd name="connsiteX54" fmla="*/ 552893 w 1198038"/>
              <a:gd name="connsiteY54" fmla="*/ 340242 h 1450963"/>
              <a:gd name="connsiteX0" fmla="*/ 233916 w 1198038"/>
              <a:gd name="connsiteY0" fmla="*/ 999460 h 1450963"/>
              <a:gd name="connsiteX1" fmla="*/ 85061 w 1198038"/>
              <a:gd name="connsiteY1" fmla="*/ 786809 h 1450963"/>
              <a:gd name="connsiteX2" fmla="*/ 42530 w 1198038"/>
              <a:gd name="connsiteY2" fmla="*/ 723014 h 1450963"/>
              <a:gd name="connsiteX3" fmla="*/ 106326 w 1198038"/>
              <a:gd name="connsiteY3" fmla="*/ 552893 h 1450963"/>
              <a:gd name="connsiteX4" fmla="*/ 127591 w 1198038"/>
              <a:gd name="connsiteY4" fmla="*/ 489098 h 1450963"/>
              <a:gd name="connsiteX5" fmla="*/ 212651 w 1198038"/>
              <a:gd name="connsiteY5" fmla="*/ 233916 h 1450963"/>
              <a:gd name="connsiteX6" fmla="*/ 276447 w 1198038"/>
              <a:gd name="connsiteY6" fmla="*/ 297712 h 1450963"/>
              <a:gd name="connsiteX7" fmla="*/ 297712 w 1198038"/>
              <a:gd name="connsiteY7" fmla="*/ 361507 h 1450963"/>
              <a:gd name="connsiteX8" fmla="*/ 340242 w 1198038"/>
              <a:gd name="connsiteY8" fmla="*/ 531628 h 1450963"/>
              <a:gd name="connsiteX9" fmla="*/ 404037 w 1198038"/>
              <a:gd name="connsiteY9" fmla="*/ 637953 h 1450963"/>
              <a:gd name="connsiteX10" fmla="*/ 425302 w 1198038"/>
              <a:gd name="connsiteY10" fmla="*/ 723014 h 1450963"/>
              <a:gd name="connsiteX11" fmla="*/ 467833 w 1198038"/>
              <a:gd name="connsiteY11" fmla="*/ 595423 h 1450963"/>
              <a:gd name="connsiteX12" fmla="*/ 701749 w 1198038"/>
              <a:gd name="connsiteY12" fmla="*/ 340242 h 1450963"/>
              <a:gd name="connsiteX13" fmla="*/ 786809 w 1198038"/>
              <a:gd name="connsiteY13" fmla="*/ 255181 h 1450963"/>
              <a:gd name="connsiteX14" fmla="*/ 425302 w 1198038"/>
              <a:gd name="connsiteY14" fmla="*/ 361507 h 1450963"/>
              <a:gd name="connsiteX15" fmla="*/ 297712 w 1198038"/>
              <a:gd name="connsiteY15" fmla="*/ 0 h 1450963"/>
              <a:gd name="connsiteX16" fmla="*/ 212651 w 1198038"/>
              <a:gd name="connsiteY16" fmla="*/ 21265 h 1450963"/>
              <a:gd name="connsiteX17" fmla="*/ 127591 w 1198038"/>
              <a:gd name="connsiteY17" fmla="*/ 148856 h 1450963"/>
              <a:gd name="connsiteX18" fmla="*/ 63796 w 1198038"/>
              <a:gd name="connsiteY18" fmla="*/ 191386 h 1450963"/>
              <a:gd name="connsiteX19" fmla="*/ 0 w 1198038"/>
              <a:gd name="connsiteY19" fmla="*/ 382772 h 1450963"/>
              <a:gd name="connsiteX20" fmla="*/ 127591 w 1198038"/>
              <a:gd name="connsiteY20" fmla="*/ 574158 h 1450963"/>
              <a:gd name="connsiteX21" fmla="*/ 659219 w 1198038"/>
              <a:gd name="connsiteY21" fmla="*/ 956930 h 1450963"/>
              <a:gd name="connsiteX22" fmla="*/ 786809 w 1198038"/>
              <a:gd name="connsiteY22" fmla="*/ 999460 h 1450963"/>
              <a:gd name="connsiteX23" fmla="*/ 935665 w 1198038"/>
              <a:gd name="connsiteY23" fmla="*/ 1084521 h 1450963"/>
              <a:gd name="connsiteX24" fmla="*/ 1190847 w 1198038"/>
              <a:gd name="connsiteY24" fmla="*/ 1254642 h 1450963"/>
              <a:gd name="connsiteX25" fmla="*/ 1169582 w 1198038"/>
              <a:gd name="connsiteY25" fmla="*/ 1339702 h 1450963"/>
              <a:gd name="connsiteX26" fmla="*/ 935665 w 1198038"/>
              <a:gd name="connsiteY26" fmla="*/ 1446028 h 1450963"/>
              <a:gd name="connsiteX27" fmla="*/ 659219 w 1198038"/>
              <a:gd name="connsiteY27" fmla="*/ 1403498 h 1450963"/>
              <a:gd name="connsiteX28" fmla="*/ 531628 w 1198038"/>
              <a:gd name="connsiteY28" fmla="*/ 1424763 h 1450963"/>
              <a:gd name="connsiteX29" fmla="*/ 510363 w 1198038"/>
              <a:gd name="connsiteY29" fmla="*/ 1339702 h 1450963"/>
              <a:gd name="connsiteX30" fmla="*/ 446568 w 1198038"/>
              <a:gd name="connsiteY30" fmla="*/ 1254642 h 1450963"/>
              <a:gd name="connsiteX31" fmla="*/ 425302 w 1198038"/>
              <a:gd name="connsiteY31" fmla="*/ 1190846 h 1450963"/>
              <a:gd name="connsiteX32" fmla="*/ 446568 w 1198038"/>
              <a:gd name="connsiteY32" fmla="*/ 1063256 h 1450963"/>
              <a:gd name="connsiteX33" fmla="*/ 595423 w 1198038"/>
              <a:gd name="connsiteY33" fmla="*/ 871870 h 1450963"/>
              <a:gd name="connsiteX34" fmla="*/ 723014 w 1198038"/>
              <a:gd name="connsiteY34" fmla="*/ 765544 h 1450963"/>
              <a:gd name="connsiteX35" fmla="*/ 744279 w 1198038"/>
              <a:gd name="connsiteY35" fmla="*/ 701749 h 1450963"/>
              <a:gd name="connsiteX36" fmla="*/ 701749 w 1198038"/>
              <a:gd name="connsiteY36" fmla="*/ 637953 h 1450963"/>
              <a:gd name="connsiteX37" fmla="*/ 276447 w 1198038"/>
              <a:gd name="connsiteY37" fmla="*/ 701749 h 1450963"/>
              <a:gd name="connsiteX38" fmla="*/ 106326 w 1198038"/>
              <a:gd name="connsiteY38" fmla="*/ 829339 h 1450963"/>
              <a:gd name="connsiteX39" fmla="*/ 85061 w 1198038"/>
              <a:gd name="connsiteY39" fmla="*/ 765544 h 1450963"/>
              <a:gd name="connsiteX40" fmla="*/ 148856 w 1198038"/>
              <a:gd name="connsiteY40" fmla="*/ 723014 h 1450963"/>
              <a:gd name="connsiteX41" fmla="*/ 276447 w 1198038"/>
              <a:gd name="connsiteY41" fmla="*/ 659219 h 1450963"/>
              <a:gd name="connsiteX42" fmla="*/ 340242 w 1198038"/>
              <a:gd name="connsiteY42" fmla="*/ 616688 h 1450963"/>
              <a:gd name="connsiteX43" fmla="*/ 935665 w 1198038"/>
              <a:gd name="connsiteY43" fmla="*/ 446567 h 1450963"/>
              <a:gd name="connsiteX44" fmla="*/ 489098 w 1198038"/>
              <a:gd name="connsiteY44" fmla="*/ 595423 h 1450963"/>
              <a:gd name="connsiteX45" fmla="*/ 318977 w 1198038"/>
              <a:gd name="connsiteY45" fmla="*/ 680484 h 1450963"/>
              <a:gd name="connsiteX46" fmla="*/ 191386 w 1198038"/>
              <a:gd name="connsiteY46" fmla="*/ 723014 h 1450963"/>
              <a:gd name="connsiteX47" fmla="*/ 212651 w 1198038"/>
              <a:gd name="connsiteY47" fmla="*/ 382772 h 1450963"/>
              <a:gd name="connsiteX48" fmla="*/ 318977 w 1198038"/>
              <a:gd name="connsiteY48" fmla="*/ 85060 h 1450963"/>
              <a:gd name="connsiteX49" fmla="*/ 255182 w 1198038"/>
              <a:gd name="connsiteY49" fmla="*/ 467833 h 1450963"/>
              <a:gd name="connsiteX50" fmla="*/ 276447 w 1198038"/>
              <a:gd name="connsiteY50" fmla="*/ 404037 h 1450963"/>
              <a:gd name="connsiteX51" fmla="*/ 340242 w 1198038"/>
              <a:gd name="connsiteY51" fmla="*/ 361507 h 1450963"/>
              <a:gd name="connsiteX52" fmla="*/ 489098 w 1198038"/>
              <a:gd name="connsiteY52" fmla="*/ 297712 h 1450963"/>
              <a:gd name="connsiteX53" fmla="*/ 531628 w 1198038"/>
              <a:gd name="connsiteY53" fmla="*/ 255181 h 1450963"/>
              <a:gd name="connsiteX54" fmla="*/ 552893 w 1198038"/>
              <a:gd name="connsiteY54" fmla="*/ 340242 h 1450963"/>
              <a:gd name="connsiteX0" fmla="*/ 233916 w 1316665"/>
              <a:gd name="connsiteY0" fmla="*/ 999460 h 1450963"/>
              <a:gd name="connsiteX1" fmla="*/ 85061 w 1316665"/>
              <a:gd name="connsiteY1" fmla="*/ 786809 h 1450963"/>
              <a:gd name="connsiteX2" fmla="*/ 42530 w 1316665"/>
              <a:gd name="connsiteY2" fmla="*/ 723014 h 1450963"/>
              <a:gd name="connsiteX3" fmla="*/ 106326 w 1316665"/>
              <a:gd name="connsiteY3" fmla="*/ 552893 h 1450963"/>
              <a:gd name="connsiteX4" fmla="*/ 127591 w 1316665"/>
              <a:gd name="connsiteY4" fmla="*/ 489098 h 1450963"/>
              <a:gd name="connsiteX5" fmla="*/ 212651 w 1316665"/>
              <a:gd name="connsiteY5" fmla="*/ 233916 h 1450963"/>
              <a:gd name="connsiteX6" fmla="*/ 276447 w 1316665"/>
              <a:gd name="connsiteY6" fmla="*/ 297712 h 1450963"/>
              <a:gd name="connsiteX7" fmla="*/ 297712 w 1316665"/>
              <a:gd name="connsiteY7" fmla="*/ 361507 h 1450963"/>
              <a:gd name="connsiteX8" fmla="*/ 340242 w 1316665"/>
              <a:gd name="connsiteY8" fmla="*/ 531628 h 1450963"/>
              <a:gd name="connsiteX9" fmla="*/ 404037 w 1316665"/>
              <a:gd name="connsiteY9" fmla="*/ 637953 h 1450963"/>
              <a:gd name="connsiteX10" fmla="*/ 425302 w 1316665"/>
              <a:gd name="connsiteY10" fmla="*/ 723014 h 1450963"/>
              <a:gd name="connsiteX11" fmla="*/ 467833 w 1316665"/>
              <a:gd name="connsiteY11" fmla="*/ 595423 h 1450963"/>
              <a:gd name="connsiteX12" fmla="*/ 701749 w 1316665"/>
              <a:gd name="connsiteY12" fmla="*/ 340242 h 1450963"/>
              <a:gd name="connsiteX13" fmla="*/ 786809 w 1316665"/>
              <a:gd name="connsiteY13" fmla="*/ 255181 h 1450963"/>
              <a:gd name="connsiteX14" fmla="*/ 425302 w 1316665"/>
              <a:gd name="connsiteY14" fmla="*/ 361507 h 1450963"/>
              <a:gd name="connsiteX15" fmla="*/ 297712 w 1316665"/>
              <a:gd name="connsiteY15" fmla="*/ 0 h 1450963"/>
              <a:gd name="connsiteX16" fmla="*/ 212651 w 1316665"/>
              <a:gd name="connsiteY16" fmla="*/ 21265 h 1450963"/>
              <a:gd name="connsiteX17" fmla="*/ 127591 w 1316665"/>
              <a:gd name="connsiteY17" fmla="*/ 148856 h 1450963"/>
              <a:gd name="connsiteX18" fmla="*/ 63796 w 1316665"/>
              <a:gd name="connsiteY18" fmla="*/ 191386 h 1450963"/>
              <a:gd name="connsiteX19" fmla="*/ 0 w 1316665"/>
              <a:gd name="connsiteY19" fmla="*/ 382772 h 1450963"/>
              <a:gd name="connsiteX20" fmla="*/ 127591 w 1316665"/>
              <a:gd name="connsiteY20" fmla="*/ 574158 h 1450963"/>
              <a:gd name="connsiteX21" fmla="*/ 659219 w 1316665"/>
              <a:gd name="connsiteY21" fmla="*/ 956930 h 1450963"/>
              <a:gd name="connsiteX22" fmla="*/ 786809 w 1316665"/>
              <a:gd name="connsiteY22" fmla="*/ 999460 h 1450963"/>
              <a:gd name="connsiteX23" fmla="*/ 935665 w 1316665"/>
              <a:gd name="connsiteY23" fmla="*/ 1084521 h 1450963"/>
              <a:gd name="connsiteX24" fmla="*/ 1190847 w 1316665"/>
              <a:gd name="connsiteY24" fmla="*/ 1254642 h 1450963"/>
              <a:gd name="connsiteX25" fmla="*/ 1169582 w 1316665"/>
              <a:gd name="connsiteY25" fmla="*/ 1339702 h 1450963"/>
              <a:gd name="connsiteX26" fmla="*/ 935665 w 1316665"/>
              <a:gd name="connsiteY26" fmla="*/ 1446028 h 1450963"/>
              <a:gd name="connsiteX27" fmla="*/ 659219 w 1316665"/>
              <a:gd name="connsiteY27" fmla="*/ 1403498 h 1450963"/>
              <a:gd name="connsiteX28" fmla="*/ 531628 w 1316665"/>
              <a:gd name="connsiteY28" fmla="*/ 1424763 h 1450963"/>
              <a:gd name="connsiteX29" fmla="*/ 510363 w 1316665"/>
              <a:gd name="connsiteY29" fmla="*/ 1339702 h 1450963"/>
              <a:gd name="connsiteX30" fmla="*/ 446568 w 1316665"/>
              <a:gd name="connsiteY30" fmla="*/ 1254642 h 1450963"/>
              <a:gd name="connsiteX31" fmla="*/ 425302 w 1316665"/>
              <a:gd name="connsiteY31" fmla="*/ 1190846 h 1450963"/>
              <a:gd name="connsiteX32" fmla="*/ 446568 w 1316665"/>
              <a:gd name="connsiteY32" fmla="*/ 1063256 h 1450963"/>
              <a:gd name="connsiteX33" fmla="*/ 595423 w 1316665"/>
              <a:gd name="connsiteY33" fmla="*/ 871870 h 1450963"/>
              <a:gd name="connsiteX34" fmla="*/ 723014 w 1316665"/>
              <a:gd name="connsiteY34" fmla="*/ 765544 h 1450963"/>
              <a:gd name="connsiteX35" fmla="*/ 744279 w 1316665"/>
              <a:gd name="connsiteY35" fmla="*/ 701749 h 1450963"/>
              <a:gd name="connsiteX36" fmla="*/ 701749 w 1316665"/>
              <a:gd name="connsiteY36" fmla="*/ 637953 h 1450963"/>
              <a:gd name="connsiteX37" fmla="*/ 276447 w 1316665"/>
              <a:gd name="connsiteY37" fmla="*/ 701749 h 1450963"/>
              <a:gd name="connsiteX38" fmla="*/ 106326 w 1316665"/>
              <a:gd name="connsiteY38" fmla="*/ 829339 h 1450963"/>
              <a:gd name="connsiteX39" fmla="*/ 85061 w 1316665"/>
              <a:gd name="connsiteY39" fmla="*/ 765544 h 1450963"/>
              <a:gd name="connsiteX40" fmla="*/ 148856 w 1316665"/>
              <a:gd name="connsiteY40" fmla="*/ 723014 h 1450963"/>
              <a:gd name="connsiteX41" fmla="*/ 276447 w 1316665"/>
              <a:gd name="connsiteY41" fmla="*/ 659219 h 1450963"/>
              <a:gd name="connsiteX42" fmla="*/ 340242 w 1316665"/>
              <a:gd name="connsiteY42" fmla="*/ 616688 h 1450963"/>
              <a:gd name="connsiteX43" fmla="*/ 1316665 w 1316665"/>
              <a:gd name="connsiteY43" fmla="*/ 446567 h 1450963"/>
              <a:gd name="connsiteX44" fmla="*/ 489098 w 1316665"/>
              <a:gd name="connsiteY44" fmla="*/ 595423 h 1450963"/>
              <a:gd name="connsiteX45" fmla="*/ 318977 w 1316665"/>
              <a:gd name="connsiteY45" fmla="*/ 680484 h 1450963"/>
              <a:gd name="connsiteX46" fmla="*/ 191386 w 1316665"/>
              <a:gd name="connsiteY46" fmla="*/ 723014 h 1450963"/>
              <a:gd name="connsiteX47" fmla="*/ 212651 w 1316665"/>
              <a:gd name="connsiteY47" fmla="*/ 382772 h 1450963"/>
              <a:gd name="connsiteX48" fmla="*/ 318977 w 1316665"/>
              <a:gd name="connsiteY48" fmla="*/ 85060 h 1450963"/>
              <a:gd name="connsiteX49" fmla="*/ 255182 w 1316665"/>
              <a:gd name="connsiteY49" fmla="*/ 467833 h 1450963"/>
              <a:gd name="connsiteX50" fmla="*/ 276447 w 1316665"/>
              <a:gd name="connsiteY50" fmla="*/ 404037 h 1450963"/>
              <a:gd name="connsiteX51" fmla="*/ 340242 w 1316665"/>
              <a:gd name="connsiteY51" fmla="*/ 361507 h 1450963"/>
              <a:gd name="connsiteX52" fmla="*/ 489098 w 1316665"/>
              <a:gd name="connsiteY52" fmla="*/ 297712 h 1450963"/>
              <a:gd name="connsiteX53" fmla="*/ 531628 w 1316665"/>
              <a:gd name="connsiteY53" fmla="*/ 255181 h 1450963"/>
              <a:gd name="connsiteX54" fmla="*/ 552893 w 1316665"/>
              <a:gd name="connsiteY54" fmla="*/ 340242 h 1450963"/>
              <a:gd name="connsiteX0" fmla="*/ 337331 w 1420080"/>
              <a:gd name="connsiteY0" fmla="*/ 999460 h 1450963"/>
              <a:gd name="connsiteX1" fmla="*/ 188476 w 1420080"/>
              <a:gd name="connsiteY1" fmla="*/ 786809 h 1450963"/>
              <a:gd name="connsiteX2" fmla="*/ 145945 w 1420080"/>
              <a:gd name="connsiteY2" fmla="*/ 723014 h 1450963"/>
              <a:gd name="connsiteX3" fmla="*/ 209741 w 1420080"/>
              <a:gd name="connsiteY3" fmla="*/ 552893 h 1450963"/>
              <a:gd name="connsiteX4" fmla="*/ 231006 w 1420080"/>
              <a:gd name="connsiteY4" fmla="*/ 489098 h 1450963"/>
              <a:gd name="connsiteX5" fmla="*/ 316066 w 1420080"/>
              <a:gd name="connsiteY5" fmla="*/ 233916 h 1450963"/>
              <a:gd name="connsiteX6" fmla="*/ 379862 w 1420080"/>
              <a:gd name="connsiteY6" fmla="*/ 297712 h 1450963"/>
              <a:gd name="connsiteX7" fmla="*/ 401127 w 1420080"/>
              <a:gd name="connsiteY7" fmla="*/ 361507 h 1450963"/>
              <a:gd name="connsiteX8" fmla="*/ 443657 w 1420080"/>
              <a:gd name="connsiteY8" fmla="*/ 531628 h 1450963"/>
              <a:gd name="connsiteX9" fmla="*/ 507452 w 1420080"/>
              <a:gd name="connsiteY9" fmla="*/ 637953 h 1450963"/>
              <a:gd name="connsiteX10" fmla="*/ 528717 w 1420080"/>
              <a:gd name="connsiteY10" fmla="*/ 723014 h 1450963"/>
              <a:gd name="connsiteX11" fmla="*/ 571248 w 1420080"/>
              <a:gd name="connsiteY11" fmla="*/ 595423 h 1450963"/>
              <a:gd name="connsiteX12" fmla="*/ 805164 w 1420080"/>
              <a:gd name="connsiteY12" fmla="*/ 340242 h 1450963"/>
              <a:gd name="connsiteX13" fmla="*/ 890224 w 1420080"/>
              <a:gd name="connsiteY13" fmla="*/ 255181 h 1450963"/>
              <a:gd name="connsiteX14" fmla="*/ 528717 w 1420080"/>
              <a:gd name="connsiteY14" fmla="*/ 361507 h 1450963"/>
              <a:gd name="connsiteX15" fmla="*/ 401127 w 1420080"/>
              <a:gd name="connsiteY15" fmla="*/ 0 h 1450963"/>
              <a:gd name="connsiteX16" fmla="*/ 316066 w 1420080"/>
              <a:gd name="connsiteY16" fmla="*/ 21265 h 1450963"/>
              <a:gd name="connsiteX17" fmla="*/ 231006 w 1420080"/>
              <a:gd name="connsiteY17" fmla="*/ 148856 h 1450963"/>
              <a:gd name="connsiteX18" fmla="*/ 167211 w 1420080"/>
              <a:gd name="connsiteY18" fmla="*/ 191386 h 1450963"/>
              <a:gd name="connsiteX19" fmla="*/ 103415 w 1420080"/>
              <a:gd name="connsiteY19" fmla="*/ 382772 h 1450963"/>
              <a:gd name="connsiteX20" fmla="*/ 231006 w 1420080"/>
              <a:gd name="connsiteY20" fmla="*/ 574158 h 1450963"/>
              <a:gd name="connsiteX21" fmla="*/ 762634 w 1420080"/>
              <a:gd name="connsiteY21" fmla="*/ 956930 h 1450963"/>
              <a:gd name="connsiteX22" fmla="*/ 890224 w 1420080"/>
              <a:gd name="connsiteY22" fmla="*/ 999460 h 1450963"/>
              <a:gd name="connsiteX23" fmla="*/ 1039080 w 1420080"/>
              <a:gd name="connsiteY23" fmla="*/ 1084521 h 1450963"/>
              <a:gd name="connsiteX24" fmla="*/ 1294262 w 1420080"/>
              <a:gd name="connsiteY24" fmla="*/ 1254642 h 1450963"/>
              <a:gd name="connsiteX25" fmla="*/ 1272997 w 1420080"/>
              <a:gd name="connsiteY25" fmla="*/ 1339702 h 1450963"/>
              <a:gd name="connsiteX26" fmla="*/ 1039080 w 1420080"/>
              <a:gd name="connsiteY26" fmla="*/ 1446028 h 1450963"/>
              <a:gd name="connsiteX27" fmla="*/ 762634 w 1420080"/>
              <a:gd name="connsiteY27" fmla="*/ 1403498 h 1450963"/>
              <a:gd name="connsiteX28" fmla="*/ 635043 w 1420080"/>
              <a:gd name="connsiteY28" fmla="*/ 1424763 h 1450963"/>
              <a:gd name="connsiteX29" fmla="*/ 613778 w 1420080"/>
              <a:gd name="connsiteY29" fmla="*/ 1339702 h 1450963"/>
              <a:gd name="connsiteX30" fmla="*/ 549983 w 1420080"/>
              <a:gd name="connsiteY30" fmla="*/ 1254642 h 1450963"/>
              <a:gd name="connsiteX31" fmla="*/ 528717 w 1420080"/>
              <a:gd name="connsiteY31" fmla="*/ 1190846 h 1450963"/>
              <a:gd name="connsiteX32" fmla="*/ 16583 w 1420080"/>
              <a:gd name="connsiteY32" fmla="*/ 1368056 h 1450963"/>
              <a:gd name="connsiteX33" fmla="*/ 698838 w 1420080"/>
              <a:gd name="connsiteY33" fmla="*/ 871870 h 1450963"/>
              <a:gd name="connsiteX34" fmla="*/ 826429 w 1420080"/>
              <a:gd name="connsiteY34" fmla="*/ 765544 h 1450963"/>
              <a:gd name="connsiteX35" fmla="*/ 847694 w 1420080"/>
              <a:gd name="connsiteY35" fmla="*/ 701749 h 1450963"/>
              <a:gd name="connsiteX36" fmla="*/ 805164 w 1420080"/>
              <a:gd name="connsiteY36" fmla="*/ 637953 h 1450963"/>
              <a:gd name="connsiteX37" fmla="*/ 379862 w 1420080"/>
              <a:gd name="connsiteY37" fmla="*/ 701749 h 1450963"/>
              <a:gd name="connsiteX38" fmla="*/ 209741 w 1420080"/>
              <a:gd name="connsiteY38" fmla="*/ 829339 h 1450963"/>
              <a:gd name="connsiteX39" fmla="*/ 188476 w 1420080"/>
              <a:gd name="connsiteY39" fmla="*/ 765544 h 1450963"/>
              <a:gd name="connsiteX40" fmla="*/ 252271 w 1420080"/>
              <a:gd name="connsiteY40" fmla="*/ 723014 h 1450963"/>
              <a:gd name="connsiteX41" fmla="*/ 379862 w 1420080"/>
              <a:gd name="connsiteY41" fmla="*/ 659219 h 1450963"/>
              <a:gd name="connsiteX42" fmla="*/ 443657 w 1420080"/>
              <a:gd name="connsiteY42" fmla="*/ 616688 h 1450963"/>
              <a:gd name="connsiteX43" fmla="*/ 1420080 w 1420080"/>
              <a:gd name="connsiteY43" fmla="*/ 446567 h 1450963"/>
              <a:gd name="connsiteX44" fmla="*/ 592513 w 1420080"/>
              <a:gd name="connsiteY44" fmla="*/ 595423 h 1450963"/>
              <a:gd name="connsiteX45" fmla="*/ 422392 w 1420080"/>
              <a:gd name="connsiteY45" fmla="*/ 680484 h 1450963"/>
              <a:gd name="connsiteX46" fmla="*/ 294801 w 1420080"/>
              <a:gd name="connsiteY46" fmla="*/ 723014 h 1450963"/>
              <a:gd name="connsiteX47" fmla="*/ 316066 w 1420080"/>
              <a:gd name="connsiteY47" fmla="*/ 382772 h 1450963"/>
              <a:gd name="connsiteX48" fmla="*/ 422392 w 1420080"/>
              <a:gd name="connsiteY48" fmla="*/ 85060 h 1450963"/>
              <a:gd name="connsiteX49" fmla="*/ 358597 w 1420080"/>
              <a:gd name="connsiteY49" fmla="*/ 467833 h 1450963"/>
              <a:gd name="connsiteX50" fmla="*/ 379862 w 1420080"/>
              <a:gd name="connsiteY50" fmla="*/ 404037 h 1450963"/>
              <a:gd name="connsiteX51" fmla="*/ 443657 w 1420080"/>
              <a:gd name="connsiteY51" fmla="*/ 361507 h 1450963"/>
              <a:gd name="connsiteX52" fmla="*/ 592513 w 1420080"/>
              <a:gd name="connsiteY52" fmla="*/ 297712 h 1450963"/>
              <a:gd name="connsiteX53" fmla="*/ 635043 w 1420080"/>
              <a:gd name="connsiteY53" fmla="*/ 255181 h 1450963"/>
              <a:gd name="connsiteX54" fmla="*/ 656308 w 1420080"/>
              <a:gd name="connsiteY54" fmla="*/ 340242 h 1450963"/>
              <a:gd name="connsiteX0" fmla="*/ 337331 w 1420080"/>
              <a:gd name="connsiteY0" fmla="*/ 999460 h 1450963"/>
              <a:gd name="connsiteX1" fmla="*/ 188476 w 1420080"/>
              <a:gd name="connsiteY1" fmla="*/ 786809 h 1450963"/>
              <a:gd name="connsiteX2" fmla="*/ 145945 w 1420080"/>
              <a:gd name="connsiteY2" fmla="*/ 723014 h 1450963"/>
              <a:gd name="connsiteX3" fmla="*/ 209741 w 1420080"/>
              <a:gd name="connsiteY3" fmla="*/ 552893 h 1450963"/>
              <a:gd name="connsiteX4" fmla="*/ 231006 w 1420080"/>
              <a:gd name="connsiteY4" fmla="*/ 489098 h 1450963"/>
              <a:gd name="connsiteX5" fmla="*/ 316066 w 1420080"/>
              <a:gd name="connsiteY5" fmla="*/ 233916 h 1450963"/>
              <a:gd name="connsiteX6" fmla="*/ 379862 w 1420080"/>
              <a:gd name="connsiteY6" fmla="*/ 297712 h 1450963"/>
              <a:gd name="connsiteX7" fmla="*/ 401127 w 1420080"/>
              <a:gd name="connsiteY7" fmla="*/ 361507 h 1450963"/>
              <a:gd name="connsiteX8" fmla="*/ 443657 w 1420080"/>
              <a:gd name="connsiteY8" fmla="*/ 531628 h 1450963"/>
              <a:gd name="connsiteX9" fmla="*/ 507452 w 1420080"/>
              <a:gd name="connsiteY9" fmla="*/ 637953 h 1450963"/>
              <a:gd name="connsiteX10" fmla="*/ 528717 w 1420080"/>
              <a:gd name="connsiteY10" fmla="*/ 723014 h 1450963"/>
              <a:gd name="connsiteX11" fmla="*/ 571248 w 1420080"/>
              <a:gd name="connsiteY11" fmla="*/ 595423 h 1450963"/>
              <a:gd name="connsiteX12" fmla="*/ 805164 w 1420080"/>
              <a:gd name="connsiteY12" fmla="*/ 340242 h 1450963"/>
              <a:gd name="connsiteX13" fmla="*/ 890224 w 1420080"/>
              <a:gd name="connsiteY13" fmla="*/ 255181 h 1450963"/>
              <a:gd name="connsiteX14" fmla="*/ 528717 w 1420080"/>
              <a:gd name="connsiteY14" fmla="*/ 361507 h 1450963"/>
              <a:gd name="connsiteX15" fmla="*/ 401127 w 1420080"/>
              <a:gd name="connsiteY15" fmla="*/ 0 h 1450963"/>
              <a:gd name="connsiteX16" fmla="*/ 316066 w 1420080"/>
              <a:gd name="connsiteY16" fmla="*/ 21265 h 1450963"/>
              <a:gd name="connsiteX17" fmla="*/ 231006 w 1420080"/>
              <a:gd name="connsiteY17" fmla="*/ 148856 h 1450963"/>
              <a:gd name="connsiteX18" fmla="*/ 167211 w 1420080"/>
              <a:gd name="connsiteY18" fmla="*/ 191386 h 1450963"/>
              <a:gd name="connsiteX19" fmla="*/ 103415 w 1420080"/>
              <a:gd name="connsiteY19" fmla="*/ 382772 h 1450963"/>
              <a:gd name="connsiteX20" fmla="*/ 231006 w 1420080"/>
              <a:gd name="connsiteY20" fmla="*/ 574158 h 1450963"/>
              <a:gd name="connsiteX21" fmla="*/ 762634 w 1420080"/>
              <a:gd name="connsiteY21" fmla="*/ 956930 h 1450963"/>
              <a:gd name="connsiteX22" fmla="*/ 890224 w 1420080"/>
              <a:gd name="connsiteY22" fmla="*/ 999460 h 1450963"/>
              <a:gd name="connsiteX23" fmla="*/ 1039080 w 1420080"/>
              <a:gd name="connsiteY23" fmla="*/ 1084521 h 1450963"/>
              <a:gd name="connsiteX24" fmla="*/ 1081611 w 1420080"/>
              <a:gd name="connsiteY24" fmla="*/ 1105786 h 1450963"/>
              <a:gd name="connsiteX25" fmla="*/ 1294262 w 1420080"/>
              <a:gd name="connsiteY25" fmla="*/ 1254642 h 1450963"/>
              <a:gd name="connsiteX26" fmla="*/ 1272997 w 1420080"/>
              <a:gd name="connsiteY26" fmla="*/ 1339702 h 1450963"/>
              <a:gd name="connsiteX27" fmla="*/ 1039080 w 1420080"/>
              <a:gd name="connsiteY27" fmla="*/ 1446028 h 1450963"/>
              <a:gd name="connsiteX28" fmla="*/ 762634 w 1420080"/>
              <a:gd name="connsiteY28" fmla="*/ 1403498 h 1450963"/>
              <a:gd name="connsiteX29" fmla="*/ 635043 w 1420080"/>
              <a:gd name="connsiteY29" fmla="*/ 1424763 h 1450963"/>
              <a:gd name="connsiteX30" fmla="*/ 613778 w 1420080"/>
              <a:gd name="connsiteY30" fmla="*/ 1339702 h 1450963"/>
              <a:gd name="connsiteX31" fmla="*/ 549983 w 1420080"/>
              <a:gd name="connsiteY31" fmla="*/ 1254642 h 1450963"/>
              <a:gd name="connsiteX32" fmla="*/ 528717 w 1420080"/>
              <a:gd name="connsiteY32" fmla="*/ 1190846 h 1450963"/>
              <a:gd name="connsiteX33" fmla="*/ 16583 w 1420080"/>
              <a:gd name="connsiteY33" fmla="*/ 1368056 h 1450963"/>
              <a:gd name="connsiteX34" fmla="*/ 698838 w 1420080"/>
              <a:gd name="connsiteY34" fmla="*/ 871870 h 1450963"/>
              <a:gd name="connsiteX35" fmla="*/ 826429 w 1420080"/>
              <a:gd name="connsiteY35" fmla="*/ 765544 h 1450963"/>
              <a:gd name="connsiteX36" fmla="*/ 847694 w 1420080"/>
              <a:gd name="connsiteY36" fmla="*/ 701749 h 1450963"/>
              <a:gd name="connsiteX37" fmla="*/ 805164 w 1420080"/>
              <a:gd name="connsiteY37" fmla="*/ 637953 h 1450963"/>
              <a:gd name="connsiteX38" fmla="*/ 379862 w 1420080"/>
              <a:gd name="connsiteY38" fmla="*/ 701749 h 1450963"/>
              <a:gd name="connsiteX39" fmla="*/ 209741 w 1420080"/>
              <a:gd name="connsiteY39" fmla="*/ 829339 h 1450963"/>
              <a:gd name="connsiteX40" fmla="*/ 188476 w 1420080"/>
              <a:gd name="connsiteY40" fmla="*/ 765544 h 1450963"/>
              <a:gd name="connsiteX41" fmla="*/ 252271 w 1420080"/>
              <a:gd name="connsiteY41" fmla="*/ 723014 h 1450963"/>
              <a:gd name="connsiteX42" fmla="*/ 379862 w 1420080"/>
              <a:gd name="connsiteY42" fmla="*/ 659219 h 1450963"/>
              <a:gd name="connsiteX43" fmla="*/ 443657 w 1420080"/>
              <a:gd name="connsiteY43" fmla="*/ 616688 h 1450963"/>
              <a:gd name="connsiteX44" fmla="*/ 1420080 w 1420080"/>
              <a:gd name="connsiteY44" fmla="*/ 446567 h 1450963"/>
              <a:gd name="connsiteX45" fmla="*/ 592513 w 1420080"/>
              <a:gd name="connsiteY45" fmla="*/ 595423 h 1450963"/>
              <a:gd name="connsiteX46" fmla="*/ 422392 w 1420080"/>
              <a:gd name="connsiteY46" fmla="*/ 680484 h 1450963"/>
              <a:gd name="connsiteX47" fmla="*/ 294801 w 1420080"/>
              <a:gd name="connsiteY47" fmla="*/ 723014 h 1450963"/>
              <a:gd name="connsiteX48" fmla="*/ 316066 w 1420080"/>
              <a:gd name="connsiteY48" fmla="*/ 382772 h 1450963"/>
              <a:gd name="connsiteX49" fmla="*/ 422392 w 1420080"/>
              <a:gd name="connsiteY49" fmla="*/ 85060 h 1450963"/>
              <a:gd name="connsiteX50" fmla="*/ 358597 w 1420080"/>
              <a:gd name="connsiteY50" fmla="*/ 467833 h 1450963"/>
              <a:gd name="connsiteX51" fmla="*/ 379862 w 1420080"/>
              <a:gd name="connsiteY51" fmla="*/ 404037 h 1450963"/>
              <a:gd name="connsiteX52" fmla="*/ 443657 w 1420080"/>
              <a:gd name="connsiteY52" fmla="*/ 361507 h 1450963"/>
              <a:gd name="connsiteX53" fmla="*/ 592513 w 1420080"/>
              <a:gd name="connsiteY53" fmla="*/ 297712 h 1450963"/>
              <a:gd name="connsiteX54" fmla="*/ 635043 w 1420080"/>
              <a:gd name="connsiteY54" fmla="*/ 255181 h 1450963"/>
              <a:gd name="connsiteX55" fmla="*/ 656308 w 1420080"/>
              <a:gd name="connsiteY55" fmla="*/ 340242 h 1450963"/>
              <a:gd name="connsiteX0" fmla="*/ 337331 w 1420080"/>
              <a:gd name="connsiteY0" fmla="*/ 999460 h 1450963"/>
              <a:gd name="connsiteX1" fmla="*/ 188476 w 1420080"/>
              <a:gd name="connsiteY1" fmla="*/ 786809 h 1450963"/>
              <a:gd name="connsiteX2" fmla="*/ 145945 w 1420080"/>
              <a:gd name="connsiteY2" fmla="*/ 723014 h 1450963"/>
              <a:gd name="connsiteX3" fmla="*/ 209741 w 1420080"/>
              <a:gd name="connsiteY3" fmla="*/ 552893 h 1450963"/>
              <a:gd name="connsiteX4" fmla="*/ 231006 w 1420080"/>
              <a:gd name="connsiteY4" fmla="*/ 489098 h 1450963"/>
              <a:gd name="connsiteX5" fmla="*/ 316066 w 1420080"/>
              <a:gd name="connsiteY5" fmla="*/ 233916 h 1450963"/>
              <a:gd name="connsiteX6" fmla="*/ 379862 w 1420080"/>
              <a:gd name="connsiteY6" fmla="*/ 297712 h 1450963"/>
              <a:gd name="connsiteX7" fmla="*/ 401127 w 1420080"/>
              <a:gd name="connsiteY7" fmla="*/ 361507 h 1450963"/>
              <a:gd name="connsiteX8" fmla="*/ 443657 w 1420080"/>
              <a:gd name="connsiteY8" fmla="*/ 531628 h 1450963"/>
              <a:gd name="connsiteX9" fmla="*/ 507452 w 1420080"/>
              <a:gd name="connsiteY9" fmla="*/ 637953 h 1450963"/>
              <a:gd name="connsiteX10" fmla="*/ 528717 w 1420080"/>
              <a:gd name="connsiteY10" fmla="*/ 723014 h 1450963"/>
              <a:gd name="connsiteX11" fmla="*/ 571248 w 1420080"/>
              <a:gd name="connsiteY11" fmla="*/ 595423 h 1450963"/>
              <a:gd name="connsiteX12" fmla="*/ 805164 w 1420080"/>
              <a:gd name="connsiteY12" fmla="*/ 340242 h 1450963"/>
              <a:gd name="connsiteX13" fmla="*/ 890224 w 1420080"/>
              <a:gd name="connsiteY13" fmla="*/ 255181 h 1450963"/>
              <a:gd name="connsiteX14" fmla="*/ 528717 w 1420080"/>
              <a:gd name="connsiteY14" fmla="*/ 361507 h 1450963"/>
              <a:gd name="connsiteX15" fmla="*/ 401127 w 1420080"/>
              <a:gd name="connsiteY15" fmla="*/ 0 h 1450963"/>
              <a:gd name="connsiteX16" fmla="*/ 316066 w 1420080"/>
              <a:gd name="connsiteY16" fmla="*/ 21265 h 1450963"/>
              <a:gd name="connsiteX17" fmla="*/ 231006 w 1420080"/>
              <a:gd name="connsiteY17" fmla="*/ 148856 h 1450963"/>
              <a:gd name="connsiteX18" fmla="*/ 167211 w 1420080"/>
              <a:gd name="connsiteY18" fmla="*/ 191386 h 1450963"/>
              <a:gd name="connsiteX19" fmla="*/ 103415 w 1420080"/>
              <a:gd name="connsiteY19" fmla="*/ 382772 h 1450963"/>
              <a:gd name="connsiteX20" fmla="*/ 231006 w 1420080"/>
              <a:gd name="connsiteY20" fmla="*/ 574158 h 1450963"/>
              <a:gd name="connsiteX21" fmla="*/ 762634 w 1420080"/>
              <a:gd name="connsiteY21" fmla="*/ 956930 h 1450963"/>
              <a:gd name="connsiteX22" fmla="*/ 890224 w 1420080"/>
              <a:gd name="connsiteY22" fmla="*/ 999460 h 1450963"/>
              <a:gd name="connsiteX23" fmla="*/ 1039080 w 1420080"/>
              <a:gd name="connsiteY23" fmla="*/ 1084521 h 1450963"/>
              <a:gd name="connsiteX24" fmla="*/ 1081611 w 1420080"/>
              <a:gd name="connsiteY24" fmla="*/ 1105786 h 1450963"/>
              <a:gd name="connsiteX25" fmla="*/ 1294262 w 1420080"/>
              <a:gd name="connsiteY25" fmla="*/ 1254642 h 1450963"/>
              <a:gd name="connsiteX26" fmla="*/ 1272997 w 1420080"/>
              <a:gd name="connsiteY26" fmla="*/ 1339702 h 1450963"/>
              <a:gd name="connsiteX27" fmla="*/ 1039080 w 1420080"/>
              <a:gd name="connsiteY27" fmla="*/ 1446028 h 1450963"/>
              <a:gd name="connsiteX28" fmla="*/ 762634 w 1420080"/>
              <a:gd name="connsiteY28" fmla="*/ 1403498 h 1450963"/>
              <a:gd name="connsiteX29" fmla="*/ 635043 w 1420080"/>
              <a:gd name="connsiteY29" fmla="*/ 1424763 h 1450963"/>
              <a:gd name="connsiteX30" fmla="*/ 613778 w 1420080"/>
              <a:gd name="connsiteY30" fmla="*/ 1339702 h 1450963"/>
              <a:gd name="connsiteX31" fmla="*/ 549983 w 1420080"/>
              <a:gd name="connsiteY31" fmla="*/ 1254642 h 1450963"/>
              <a:gd name="connsiteX32" fmla="*/ 528717 w 1420080"/>
              <a:gd name="connsiteY32" fmla="*/ 1190846 h 1450963"/>
              <a:gd name="connsiteX33" fmla="*/ 16583 w 1420080"/>
              <a:gd name="connsiteY33" fmla="*/ 1368056 h 1450963"/>
              <a:gd name="connsiteX34" fmla="*/ 698838 w 1420080"/>
              <a:gd name="connsiteY34" fmla="*/ 871870 h 1450963"/>
              <a:gd name="connsiteX35" fmla="*/ 826429 w 1420080"/>
              <a:gd name="connsiteY35" fmla="*/ 765544 h 1450963"/>
              <a:gd name="connsiteX36" fmla="*/ 847694 w 1420080"/>
              <a:gd name="connsiteY36" fmla="*/ 701749 h 1450963"/>
              <a:gd name="connsiteX37" fmla="*/ 805164 w 1420080"/>
              <a:gd name="connsiteY37" fmla="*/ 104553 h 1450963"/>
              <a:gd name="connsiteX38" fmla="*/ 379862 w 1420080"/>
              <a:gd name="connsiteY38" fmla="*/ 701749 h 1450963"/>
              <a:gd name="connsiteX39" fmla="*/ 209741 w 1420080"/>
              <a:gd name="connsiteY39" fmla="*/ 829339 h 1450963"/>
              <a:gd name="connsiteX40" fmla="*/ 188476 w 1420080"/>
              <a:gd name="connsiteY40" fmla="*/ 765544 h 1450963"/>
              <a:gd name="connsiteX41" fmla="*/ 252271 w 1420080"/>
              <a:gd name="connsiteY41" fmla="*/ 723014 h 1450963"/>
              <a:gd name="connsiteX42" fmla="*/ 379862 w 1420080"/>
              <a:gd name="connsiteY42" fmla="*/ 659219 h 1450963"/>
              <a:gd name="connsiteX43" fmla="*/ 443657 w 1420080"/>
              <a:gd name="connsiteY43" fmla="*/ 616688 h 1450963"/>
              <a:gd name="connsiteX44" fmla="*/ 1420080 w 1420080"/>
              <a:gd name="connsiteY44" fmla="*/ 446567 h 1450963"/>
              <a:gd name="connsiteX45" fmla="*/ 592513 w 1420080"/>
              <a:gd name="connsiteY45" fmla="*/ 595423 h 1450963"/>
              <a:gd name="connsiteX46" fmla="*/ 422392 w 1420080"/>
              <a:gd name="connsiteY46" fmla="*/ 680484 h 1450963"/>
              <a:gd name="connsiteX47" fmla="*/ 294801 w 1420080"/>
              <a:gd name="connsiteY47" fmla="*/ 723014 h 1450963"/>
              <a:gd name="connsiteX48" fmla="*/ 316066 w 1420080"/>
              <a:gd name="connsiteY48" fmla="*/ 382772 h 1450963"/>
              <a:gd name="connsiteX49" fmla="*/ 422392 w 1420080"/>
              <a:gd name="connsiteY49" fmla="*/ 85060 h 1450963"/>
              <a:gd name="connsiteX50" fmla="*/ 358597 w 1420080"/>
              <a:gd name="connsiteY50" fmla="*/ 467833 h 1450963"/>
              <a:gd name="connsiteX51" fmla="*/ 379862 w 1420080"/>
              <a:gd name="connsiteY51" fmla="*/ 404037 h 1450963"/>
              <a:gd name="connsiteX52" fmla="*/ 443657 w 1420080"/>
              <a:gd name="connsiteY52" fmla="*/ 361507 h 1450963"/>
              <a:gd name="connsiteX53" fmla="*/ 592513 w 1420080"/>
              <a:gd name="connsiteY53" fmla="*/ 297712 h 1450963"/>
              <a:gd name="connsiteX54" fmla="*/ 635043 w 1420080"/>
              <a:gd name="connsiteY54" fmla="*/ 255181 h 1450963"/>
              <a:gd name="connsiteX55" fmla="*/ 656308 w 1420080"/>
              <a:gd name="connsiteY55" fmla="*/ 340242 h 1450963"/>
              <a:gd name="connsiteX0" fmla="*/ 601664 w 1684413"/>
              <a:gd name="connsiteY0" fmla="*/ 999460 h 1450963"/>
              <a:gd name="connsiteX1" fmla="*/ 452809 w 1684413"/>
              <a:gd name="connsiteY1" fmla="*/ 786809 h 1450963"/>
              <a:gd name="connsiteX2" fmla="*/ 410278 w 1684413"/>
              <a:gd name="connsiteY2" fmla="*/ 723014 h 1450963"/>
              <a:gd name="connsiteX3" fmla="*/ 474074 w 1684413"/>
              <a:gd name="connsiteY3" fmla="*/ 552893 h 1450963"/>
              <a:gd name="connsiteX4" fmla="*/ 495339 w 1684413"/>
              <a:gd name="connsiteY4" fmla="*/ 489098 h 1450963"/>
              <a:gd name="connsiteX5" fmla="*/ 580399 w 1684413"/>
              <a:gd name="connsiteY5" fmla="*/ 233916 h 1450963"/>
              <a:gd name="connsiteX6" fmla="*/ 644195 w 1684413"/>
              <a:gd name="connsiteY6" fmla="*/ 297712 h 1450963"/>
              <a:gd name="connsiteX7" fmla="*/ 665460 w 1684413"/>
              <a:gd name="connsiteY7" fmla="*/ 361507 h 1450963"/>
              <a:gd name="connsiteX8" fmla="*/ 707990 w 1684413"/>
              <a:gd name="connsiteY8" fmla="*/ 531628 h 1450963"/>
              <a:gd name="connsiteX9" fmla="*/ 771785 w 1684413"/>
              <a:gd name="connsiteY9" fmla="*/ 637953 h 1450963"/>
              <a:gd name="connsiteX10" fmla="*/ 793050 w 1684413"/>
              <a:gd name="connsiteY10" fmla="*/ 723014 h 1450963"/>
              <a:gd name="connsiteX11" fmla="*/ 835581 w 1684413"/>
              <a:gd name="connsiteY11" fmla="*/ 595423 h 1450963"/>
              <a:gd name="connsiteX12" fmla="*/ 1069497 w 1684413"/>
              <a:gd name="connsiteY12" fmla="*/ 340242 h 1450963"/>
              <a:gd name="connsiteX13" fmla="*/ 1154557 w 1684413"/>
              <a:gd name="connsiteY13" fmla="*/ 255181 h 1450963"/>
              <a:gd name="connsiteX14" fmla="*/ 793050 w 1684413"/>
              <a:gd name="connsiteY14" fmla="*/ 361507 h 1450963"/>
              <a:gd name="connsiteX15" fmla="*/ 665460 w 1684413"/>
              <a:gd name="connsiteY15" fmla="*/ 0 h 1450963"/>
              <a:gd name="connsiteX16" fmla="*/ 580399 w 1684413"/>
              <a:gd name="connsiteY16" fmla="*/ 21265 h 1450963"/>
              <a:gd name="connsiteX17" fmla="*/ 495339 w 1684413"/>
              <a:gd name="connsiteY17" fmla="*/ 148856 h 1450963"/>
              <a:gd name="connsiteX18" fmla="*/ 431544 w 1684413"/>
              <a:gd name="connsiteY18" fmla="*/ 191386 h 1450963"/>
              <a:gd name="connsiteX19" fmla="*/ 367748 w 1684413"/>
              <a:gd name="connsiteY19" fmla="*/ 382772 h 1450963"/>
              <a:gd name="connsiteX20" fmla="*/ 495339 w 1684413"/>
              <a:gd name="connsiteY20" fmla="*/ 574158 h 1450963"/>
              <a:gd name="connsiteX21" fmla="*/ 1026967 w 1684413"/>
              <a:gd name="connsiteY21" fmla="*/ 956930 h 1450963"/>
              <a:gd name="connsiteX22" fmla="*/ 1154557 w 1684413"/>
              <a:gd name="connsiteY22" fmla="*/ 999460 h 1450963"/>
              <a:gd name="connsiteX23" fmla="*/ 1303413 w 1684413"/>
              <a:gd name="connsiteY23" fmla="*/ 1084521 h 1450963"/>
              <a:gd name="connsiteX24" fmla="*/ 1345944 w 1684413"/>
              <a:gd name="connsiteY24" fmla="*/ 1105786 h 1450963"/>
              <a:gd name="connsiteX25" fmla="*/ 1558595 w 1684413"/>
              <a:gd name="connsiteY25" fmla="*/ 1254642 h 1450963"/>
              <a:gd name="connsiteX26" fmla="*/ 1537330 w 1684413"/>
              <a:gd name="connsiteY26" fmla="*/ 1339702 h 1450963"/>
              <a:gd name="connsiteX27" fmla="*/ 1303413 w 1684413"/>
              <a:gd name="connsiteY27" fmla="*/ 1446028 h 1450963"/>
              <a:gd name="connsiteX28" fmla="*/ 1026967 w 1684413"/>
              <a:gd name="connsiteY28" fmla="*/ 1403498 h 1450963"/>
              <a:gd name="connsiteX29" fmla="*/ 899376 w 1684413"/>
              <a:gd name="connsiteY29" fmla="*/ 1424763 h 1450963"/>
              <a:gd name="connsiteX30" fmla="*/ 878111 w 1684413"/>
              <a:gd name="connsiteY30" fmla="*/ 1339702 h 1450963"/>
              <a:gd name="connsiteX31" fmla="*/ 814316 w 1684413"/>
              <a:gd name="connsiteY31" fmla="*/ 1254642 h 1450963"/>
              <a:gd name="connsiteX32" fmla="*/ 793050 w 1684413"/>
              <a:gd name="connsiteY32" fmla="*/ 1190846 h 1450963"/>
              <a:gd name="connsiteX33" fmla="*/ 280916 w 1684413"/>
              <a:gd name="connsiteY33" fmla="*/ 1368056 h 1450963"/>
              <a:gd name="connsiteX34" fmla="*/ 963171 w 1684413"/>
              <a:gd name="connsiteY34" fmla="*/ 871870 h 1450963"/>
              <a:gd name="connsiteX35" fmla="*/ 1090762 w 1684413"/>
              <a:gd name="connsiteY35" fmla="*/ 765544 h 1450963"/>
              <a:gd name="connsiteX36" fmla="*/ 1112027 w 1684413"/>
              <a:gd name="connsiteY36" fmla="*/ 701749 h 1450963"/>
              <a:gd name="connsiteX37" fmla="*/ 1069497 w 1684413"/>
              <a:gd name="connsiteY37" fmla="*/ 104553 h 1450963"/>
              <a:gd name="connsiteX38" fmla="*/ 644195 w 1684413"/>
              <a:gd name="connsiteY38" fmla="*/ 701749 h 1450963"/>
              <a:gd name="connsiteX39" fmla="*/ 474074 w 1684413"/>
              <a:gd name="connsiteY39" fmla="*/ 829339 h 1450963"/>
              <a:gd name="connsiteX40" fmla="*/ 452809 w 1684413"/>
              <a:gd name="connsiteY40" fmla="*/ 765544 h 1450963"/>
              <a:gd name="connsiteX41" fmla="*/ 516604 w 1684413"/>
              <a:gd name="connsiteY41" fmla="*/ 723014 h 1450963"/>
              <a:gd name="connsiteX42" fmla="*/ 644195 w 1684413"/>
              <a:gd name="connsiteY42" fmla="*/ 659219 h 1450963"/>
              <a:gd name="connsiteX43" fmla="*/ 707990 w 1684413"/>
              <a:gd name="connsiteY43" fmla="*/ 616688 h 1450963"/>
              <a:gd name="connsiteX44" fmla="*/ 1684413 w 1684413"/>
              <a:gd name="connsiteY44" fmla="*/ 446567 h 1450963"/>
              <a:gd name="connsiteX45" fmla="*/ 856846 w 1684413"/>
              <a:gd name="connsiteY45" fmla="*/ 595423 h 1450963"/>
              <a:gd name="connsiteX46" fmla="*/ 686725 w 1684413"/>
              <a:gd name="connsiteY46" fmla="*/ 680484 h 1450963"/>
              <a:gd name="connsiteX47" fmla="*/ 559134 w 1684413"/>
              <a:gd name="connsiteY47" fmla="*/ 723014 h 1450963"/>
              <a:gd name="connsiteX48" fmla="*/ 580399 w 1684413"/>
              <a:gd name="connsiteY48" fmla="*/ 382772 h 1450963"/>
              <a:gd name="connsiteX49" fmla="*/ 686725 w 1684413"/>
              <a:gd name="connsiteY49" fmla="*/ 85060 h 1450963"/>
              <a:gd name="connsiteX50" fmla="*/ 622930 w 1684413"/>
              <a:gd name="connsiteY50" fmla="*/ 467833 h 1450963"/>
              <a:gd name="connsiteX51" fmla="*/ 644195 w 1684413"/>
              <a:gd name="connsiteY51" fmla="*/ 404037 h 1450963"/>
              <a:gd name="connsiteX52" fmla="*/ 22190 w 1684413"/>
              <a:gd name="connsiteY52" fmla="*/ 894907 h 1450963"/>
              <a:gd name="connsiteX53" fmla="*/ 856846 w 1684413"/>
              <a:gd name="connsiteY53" fmla="*/ 297712 h 1450963"/>
              <a:gd name="connsiteX54" fmla="*/ 899376 w 1684413"/>
              <a:gd name="connsiteY54" fmla="*/ 255181 h 1450963"/>
              <a:gd name="connsiteX55" fmla="*/ 920641 w 1684413"/>
              <a:gd name="connsiteY55" fmla="*/ 340242 h 1450963"/>
              <a:gd name="connsiteX0" fmla="*/ 601664 w 1684413"/>
              <a:gd name="connsiteY0" fmla="*/ 999460 h 1450963"/>
              <a:gd name="connsiteX1" fmla="*/ 452809 w 1684413"/>
              <a:gd name="connsiteY1" fmla="*/ 786809 h 1450963"/>
              <a:gd name="connsiteX2" fmla="*/ 410278 w 1684413"/>
              <a:gd name="connsiteY2" fmla="*/ 723014 h 1450963"/>
              <a:gd name="connsiteX3" fmla="*/ 474074 w 1684413"/>
              <a:gd name="connsiteY3" fmla="*/ 552893 h 1450963"/>
              <a:gd name="connsiteX4" fmla="*/ 495339 w 1684413"/>
              <a:gd name="connsiteY4" fmla="*/ 489098 h 1450963"/>
              <a:gd name="connsiteX5" fmla="*/ 580399 w 1684413"/>
              <a:gd name="connsiteY5" fmla="*/ 233916 h 1450963"/>
              <a:gd name="connsiteX6" fmla="*/ 644195 w 1684413"/>
              <a:gd name="connsiteY6" fmla="*/ 297712 h 1450963"/>
              <a:gd name="connsiteX7" fmla="*/ 665460 w 1684413"/>
              <a:gd name="connsiteY7" fmla="*/ 361507 h 1450963"/>
              <a:gd name="connsiteX8" fmla="*/ 707990 w 1684413"/>
              <a:gd name="connsiteY8" fmla="*/ 531628 h 1450963"/>
              <a:gd name="connsiteX9" fmla="*/ 771785 w 1684413"/>
              <a:gd name="connsiteY9" fmla="*/ 637953 h 1450963"/>
              <a:gd name="connsiteX10" fmla="*/ 793050 w 1684413"/>
              <a:gd name="connsiteY10" fmla="*/ 723014 h 1450963"/>
              <a:gd name="connsiteX11" fmla="*/ 835581 w 1684413"/>
              <a:gd name="connsiteY11" fmla="*/ 595423 h 1450963"/>
              <a:gd name="connsiteX12" fmla="*/ 1069497 w 1684413"/>
              <a:gd name="connsiteY12" fmla="*/ 340242 h 1450963"/>
              <a:gd name="connsiteX13" fmla="*/ 1154557 w 1684413"/>
              <a:gd name="connsiteY13" fmla="*/ 255181 h 1450963"/>
              <a:gd name="connsiteX14" fmla="*/ 793050 w 1684413"/>
              <a:gd name="connsiteY14" fmla="*/ 361507 h 1450963"/>
              <a:gd name="connsiteX15" fmla="*/ 665460 w 1684413"/>
              <a:gd name="connsiteY15" fmla="*/ 0 h 1450963"/>
              <a:gd name="connsiteX16" fmla="*/ 580399 w 1684413"/>
              <a:gd name="connsiteY16" fmla="*/ 21265 h 1450963"/>
              <a:gd name="connsiteX17" fmla="*/ 495339 w 1684413"/>
              <a:gd name="connsiteY17" fmla="*/ 148856 h 1450963"/>
              <a:gd name="connsiteX18" fmla="*/ 431544 w 1684413"/>
              <a:gd name="connsiteY18" fmla="*/ 191386 h 1450963"/>
              <a:gd name="connsiteX19" fmla="*/ 367748 w 1684413"/>
              <a:gd name="connsiteY19" fmla="*/ 382772 h 1450963"/>
              <a:gd name="connsiteX20" fmla="*/ 495339 w 1684413"/>
              <a:gd name="connsiteY20" fmla="*/ 574158 h 1450963"/>
              <a:gd name="connsiteX21" fmla="*/ 1026967 w 1684413"/>
              <a:gd name="connsiteY21" fmla="*/ 956930 h 1450963"/>
              <a:gd name="connsiteX22" fmla="*/ 1154557 w 1684413"/>
              <a:gd name="connsiteY22" fmla="*/ 999460 h 1450963"/>
              <a:gd name="connsiteX23" fmla="*/ 1303413 w 1684413"/>
              <a:gd name="connsiteY23" fmla="*/ 1084521 h 1450963"/>
              <a:gd name="connsiteX24" fmla="*/ 1345944 w 1684413"/>
              <a:gd name="connsiteY24" fmla="*/ 1105786 h 1450963"/>
              <a:gd name="connsiteX25" fmla="*/ 1558595 w 1684413"/>
              <a:gd name="connsiteY25" fmla="*/ 1254642 h 1450963"/>
              <a:gd name="connsiteX26" fmla="*/ 1537330 w 1684413"/>
              <a:gd name="connsiteY26" fmla="*/ 1339702 h 1450963"/>
              <a:gd name="connsiteX27" fmla="*/ 1303413 w 1684413"/>
              <a:gd name="connsiteY27" fmla="*/ 1446028 h 1450963"/>
              <a:gd name="connsiteX28" fmla="*/ 1026967 w 1684413"/>
              <a:gd name="connsiteY28" fmla="*/ 1403498 h 1450963"/>
              <a:gd name="connsiteX29" fmla="*/ 899376 w 1684413"/>
              <a:gd name="connsiteY29" fmla="*/ 1424763 h 1450963"/>
              <a:gd name="connsiteX30" fmla="*/ 878111 w 1684413"/>
              <a:gd name="connsiteY30" fmla="*/ 1339702 h 1450963"/>
              <a:gd name="connsiteX31" fmla="*/ 814316 w 1684413"/>
              <a:gd name="connsiteY31" fmla="*/ 1254642 h 1450963"/>
              <a:gd name="connsiteX32" fmla="*/ 793050 w 1684413"/>
              <a:gd name="connsiteY32" fmla="*/ 1190846 h 1450963"/>
              <a:gd name="connsiteX33" fmla="*/ 280916 w 1684413"/>
              <a:gd name="connsiteY33" fmla="*/ 1368056 h 1450963"/>
              <a:gd name="connsiteX34" fmla="*/ 963171 w 1684413"/>
              <a:gd name="connsiteY34" fmla="*/ 871870 h 1450963"/>
              <a:gd name="connsiteX35" fmla="*/ 1090762 w 1684413"/>
              <a:gd name="connsiteY35" fmla="*/ 765544 h 1450963"/>
              <a:gd name="connsiteX36" fmla="*/ 1112027 w 1684413"/>
              <a:gd name="connsiteY36" fmla="*/ 701749 h 1450963"/>
              <a:gd name="connsiteX37" fmla="*/ 1069497 w 1684413"/>
              <a:gd name="connsiteY37" fmla="*/ 104553 h 1450963"/>
              <a:gd name="connsiteX38" fmla="*/ 644195 w 1684413"/>
              <a:gd name="connsiteY38" fmla="*/ 701749 h 1450963"/>
              <a:gd name="connsiteX39" fmla="*/ 474074 w 1684413"/>
              <a:gd name="connsiteY39" fmla="*/ 829339 h 1450963"/>
              <a:gd name="connsiteX40" fmla="*/ 452809 w 1684413"/>
              <a:gd name="connsiteY40" fmla="*/ 765544 h 1450963"/>
              <a:gd name="connsiteX41" fmla="*/ 516604 w 1684413"/>
              <a:gd name="connsiteY41" fmla="*/ 723014 h 1450963"/>
              <a:gd name="connsiteX42" fmla="*/ 644195 w 1684413"/>
              <a:gd name="connsiteY42" fmla="*/ 659219 h 1450963"/>
              <a:gd name="connsiteX43" fmla="*/ 707990 w 1684413"/>
              <a:gd name="connsiteY43" fmla="*/ 616688 h 1450963"/>
              <a:gd name="connsiteX44" fmla="*/ 1684413 w 1684413"/>
              <a:gd name="connsiteY44" fmla="*/ 446567 h 1450963"/>
              <a:gd name="connsiteX45" fmla="*/ 856846 w 1684413"/>
              <a:gd name="connsiteY45" fmla="*/ 595423 h 1450963"/>
              <a:gd name="connsiteX46" fmla="*/ 686725 w 1684413"/>
              <a:gd name="connsiteY46" fmla="*/ 680484 h 1450963"/>
              <a:gd name="connsiteX47" fmla="*/ 1625934 w 1684413"/>
              <a:gd name="connsiteY47" fmla="*/ 723014 h 1450963"/>
              <a:gd name="connsiteX48" fmla="*/ 580399 w 1684413"/>
              <a:gd name="connsiteY48" fmla="*/ 382772 h 1450963"/>
              <a:gd name="connsiteX49" fmla="*/ 686725 w 1684413"/>
              <a:gd name="connsiteY49" fmla="*/ 85060 h 1450963"/>
              <a:gd name="connsiteX50" fmla="*/ 622930 w 1684413"/>
              <a:gd name="connsiteY50" fmla="*/ 467833 h 1450963"/>
              <a:gd name="connsiteX51" fmla="*/ 644195 w 1684413"/>
              <a:gd name="connsiteY51" fmla="*/ 404037 h 1450963"/>
              <a:gd name="connsiteX52" fmla="*/ 22190 w 1684413"/>
              <a:gd name="connsiteY52" fmla="*/ 894907 h 1450963"/>
              <a:gd name="connsiteX53" fmla="*/ 856846 w 1684413"/>
              <a:gd name="connsiteY53" fmla="*/ 297712 h 1450963"/>
              <a:gd name="connsiteX54" fmla="*/ 899376 w 1684413"/>
              <a:gd name="connsiteY54" fmla="*/ 255181 h 1450963"/>
              <a:gd name="connsiteX55" fmla="*/ 920641 w 1684413"/>
              <a:gd name="connsiteY55" fmla="*/ 340242 h 1450963"/>
              <a:gd name="connsiteX0" fmla="*/ 601664 w 1684413"/>
              <a:gd name="connsiteY0" fmla="*/ 999460 h 1450963"/>
              <a:gd name="connsiteX1" fmla="*/ 452809 w 1684413"/>
              <a:gd name="connsiteY1" fmla="*/ 786809 h 1450963"/>
              <a:gd name="connsiteX2" fmla="*/ 410278 w 1684413"/>
              <a:gd name="connsiteY2" fmla="*/ 723014 h 1450963"/>
              <a:gd name="connsiteX3" fmla="*/ 474074 w 1684413"/>
              <a:gd name="connsiteY3" fmla="*/ 552893 h 1450963"/>
              <a:gd name="connsiteX4" fmla="*/ 495339 w 1684413"/>
              <a:gd name="connsiteY4" fmla="*/ 489098 h 1450963"/>
              <a:gd name="connsiteX5" fmla="*/ 580399 w 1684413"/>
              <a:gd name="connsiteY5" fmla="*/ 233916 h 1450963"/>
              <a:gd name="connsiteX6" fmla="*/ 644195 w 1684413"/>
              <a:gd name="connsiteY6" fmla="*/ 297712 h 1450963"/>
              <a:gd name="connsiteX7" fmla="*/ 665460 w 1684413"/>
              <a:gd name="connsiteY7" fmla="*/ 361507 h 1450963"/>
              <a:gd name="connsiteX8" fmla="*/ 707990 w 1684413"/>
              <a:gd name="connsiteY8" fmla="*/ 531628 h 1450963"/>
              <a:gd name="connsiteX9" fmla="*/ 771785 w 1684413"/>
              <a:gd name="connsiteY9" fmla="*/ 637953 h 1450963"/>
              <a:gd name="connsiteX10" fmla="*/ 793050 w 1684413"/>
              <a:gd name="connsiteY10" fmla="*/ 723014 h 1450963"/>
              <a:gd name="connsiteX11" fmla="*/ 835581 w 1684413"/>
              <a:gd name="connsiteY11" fmla="*/ 595423 h 1450963"/>
              <a:gd name="connsiteX12" fmla="*/ 1069497 w 1684413"/>
              <a:gd name="connsiteY12" fmla="*/ 340242 h 1450963"/>
              <a:gd name="connsiteX13" fmla="*/ 1154557 w 1684413"/>
              <a:gd name="connsiteY13" fmla="*/ 255181 h 1450963"/>
              <a:gd name="connsiteX14" fmla="*/ 793050 w 1684413"/>
              <a:gd name="connsiteY14" fmla="*/ 361507 h 1450963"/>
              <a:gd name="connsiteX15" fmla="*/ 665460 w 1684413"/>
              <a:gd name="connsiteY15" fmla="*/ 0 h 1450963"/>
              <a:gd name="connsiteX16" fmla="*/ 580399 w 1684413"/>
              <a:gd name="connsiteY16" fmla="*/ 21265 h 1450963"/>
              <a:gd name="connsiteX17" fmla="*/ 495339 w 1684413"/>
              <a:gd name="connsiteY17" fmla="*/ 148856 h 1450963"/>
              <a:gd name="connsiteX18" fmla="*/ 431544 w 1684413"/>
              <a:gd name="connsiteY18" fmla="*/ 191386 h 1450963"/>
              <a:gd name="connsiteX19" fmla="*/ 367748 w 1684413"/>
              <a:gd name="connsiteY19" fmla="*/ 382772 h 1450963"/>
              <a:gd name="connsiteX20" fmla="*/ 495339 w 1684413"/>
              <a:gd name="connsiteY20" fmla="*/ 574158 h 1450963"/>
              <a:gd name="connsiteX21" fmla="*/ 1026967 w 1684413"/>
              <a:gd name="connsiteY21" fmla="*/ 956930 h 1450963"/>
              <a:gd name="connsiteX22" fmla="*/ 1154557 w 1684413"/>
              <a:gd name="connsiteY22" fmla="*/ 999460 h 1450963"/>
              <a:gd name="connsiteX23" fmla="*/ 1303413 w 1684413"/>
              <a:gd name="connsiteY23" fmla="*/ 1084521 h 1450963"/>
              <a:gd name="connsiteX24" fmla="*/ 1345944 w 1684413"/>
              <a:gd name="connsiteY24" fmla="*/ 1105786 h 1450963"/>
              <a:gd name="connsiteX25" fmla="*/ 1558595 w 1684413"/>
              <a:gd name="connsiteY25" fmla="*/ 1254642 h 1450963"/>
              <a:gd name="connsiteX26" fmla="*/ 1537330 w 1684413"/>
              <a:gd name="connsiteY26" fmla="*/ 1339702 h 1450963"/>
              <a:gd name="connsiteX27" fmla="*/ 1303413 w 1684413"/>
              <a:gd name="connsiteY27" fmla="*/ 1446028 h 1450963"/>
              <a:gd name="connsiteX28" fmla="*/ 1026967 w 1684413"/>
              <a:gd name="connsiteY28" fmla="*/ 1403498 h 1450963"/>
              <a:gd name="connsiteX29" fmla="*/ 899376 w 1684413"/>
              <a:gd name="connsiteY29" fmla="*/ 1424763 h 1450963"/>
              <a:gd name="connsiteX30" fmla="*/ 878111 w 1684413"/>
              <a:gd name="connsiteY30" fmla="*/ 1339702 h 1450963"/>
              <a:gd name="connsiteX31" fmla="*/ 814316 w 1684413"/>
              <a:gd name="connsiteY31" fmla="*/ 1254642 h 1450963"/>
              <a:gd name="connsiteX32" fmla="*/ 793050 w 1684413"/>
              <a:gd name="connsiteY32" fmla="*/ 1190846 h 1450963"/>
              <a:gd name="connsiteX33" fmla="*/ 280916 w 1684413"/>
              <a:gd name="connsiteY33" fmla="*/ 1368056 h 1450963"/>
              <a:gd name="connsiteX34" fmla="*/ 963171 w 1684413"/>
              <a:gd name="connsiteY34" fmla="*/ 871870 h 1450963"/>
              <a:gd name="connsiteX35" fmla="*/ 1090762 w 1684413"/>
              <a:gd name="connsiteY35" fmla="*/ 765544 h 1450963"/>
              <a:gd name="connsiteX36" fmla="*/ 1112027 w 1684413"/>
              <a:gd name="connsiteY36" fmla="*/ 701749 h 1450963"/>
              <a:gd name="connsiteX37" fmla="*/ 1069497 w 1684413"/>
              <a:gd name="connsiteY37" fmla="*/ 104553 h 1450963"/>
              <a:gd name="connsiteX38" fmla="*/ 644195 w 1684413"/>
              <a:gd name="connsiteY38" fmla="*/ 701749 h 1450963"/>
              <a:gd name="connsiteX39" fmla="*/ 474074 w 1684413"/>
              <a:gd name="connsiteY39" fmla="*/ 829339 h 1450963"/>
              <a:gd name="connsiteX40" fmla="*/ 452809 w 1684413"/>
              <a:gd name="connsiteY40" fmla="*/ 765544 h 1450963"/>
              <a:gd name="connsiteX41" fmla="*/ 516604 w 1684413"/>
              <a:gd name="connsiteY41" fmla="*/ 723014 h 1450963"/>
              <a:gd name="connsiteX42" fmla="*/ 644195 w 1684413"/>
              <a:gd name="connsiteY42" fmla="*/ 659219 h 1450963"/>
              <a:gd name="connsiteX43" fmla="*/ 707990 w 1684413"/>
              <a:gd name="connsiteY43" fmla="*/ 616688 h 1450963"/>
              <a:gd name="connsiteX44" fmla="*/ 1684413 w 1684413"/>
              <a:gd name="connsiteY44" fmla="*/ 446567 h 1450963"/>
              <a:gd name="connsiteX45" fmla="*/ 856846 w 1684413"/>
              <a:gd name="connsiteY45" fmla="*/ 595423 h 1450963"/>
              <a:gd name="connsiteX46" fmla="*/ 686725 w 1684413"/>
              <a:gd name="connsiteY46" fmla="*/ 680484 h 1450963"/>
              <a:gd name="connsiteX47" fmla="*/ 1625934 w 1684413"/>
              <a:gd name="connsiteY47" fmla="*/ 723014 h 1450963"/>
              <a:gd name="connsiteX48" fmla="*/ 580399 w 1684413"/>
              <a:gd name="connsiteY48" fmla="*/ 382772 h 1450963"/>
              <a:gd name="connsiteX49" fmla="*/ 686725 w 1684413"/>
              <a:gd name="connsiteY49" fmla="*/ 85060 h 1450963"/>
              <a:gd name="connsiteX50" fmla="*/ 622930 w 1684413"/>
              <a:gd name="connsiteY50" fmla="*/ 467833 h 1450963"/>
              <a:gd name="connsiteX51" fmla="*/ 644195 w 1684413"/>
              <a:gd name="connsiteY51" fmla="*/ 404037 h 1450963"/>
              <a:gd name="connsiteX52" fmla="*/ 22190 w 1684413"/>
              <a:gd name="connsiteY52" fmla="*/ 894907 h 1450963"/>
              <a:gd name="connsiteX53" fmla="*/ 856846 w 1684413"/>
              <a:gd name="connsiteY53" fmla="*/ 297712 h 1450963"/>
              <a:gd name="connsiteX54" fmla="*/ 899376 w 1684413"/>
              <a:gd name="connsiteY54" fmla="*/ 255181 h 1450963"/>
              <a:gd name="connsiteX55" fmla="*/ 920641 w 1684413"/>
              <a:gd name="connsiteY55" fmla="*/ 340242 h 14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684413" h="1450963">
                <a:moveTo>
                  <a:pt x="601664" y="999460"/>
                </a:moveTo>
                <a:lnTo>
                  <a:pt x="452809" y="786809"/>
                </a:lnTo>
                <a:cubicBezTo>
                  <a:pt x="438261" y="765796"/>
                  <a:pt x="410278" y="723014"/>
                  <a:pt x="410278" y="723014"/>
                </a:cubicBezTo>
                <a:cubicBezTo>
                  <a:pt x="480291" y="617998"/>
                  <a:pt x="437286" y="700046"/>
                  <a:pt x="474074" y="552893"/>
                </a:cubicBezTo>
                <a:cubicBezTo>
                  <a:pt x="479510" y="531147"/>
                  <a:pt x="489441" y="510723"/>
                  <a:pt x="495339" y="489098"/>
                </a:cubicBezTo>
                <a:cubicBezTo>
                  <a:pt x="555601" y="268135"/>
                  <a:pt x="506281" y="382153"/>
                  <a:pt x="580399" y="233916"/>
                </a:cubicBezTo>
                <a:cubicBezTo>
                  <a:pt x="601664" y="255181"/>
                  <a:pt x="627513" y="272689"/>
                  <a:pt x="644195" y="297712"/>
                </a:cubicBezTo>
                <a:cubicBezTo>
                  <a:pt x="656629" y="316363"/>
                  <a:pt x="660024" y="339761"/>
                  <a:pt x="665460" y="361507"/>
                </a:cubicBezTo>
                <a:cubicBezTo>
                  <a:pt x="677592" y="410037"/>
                  <a:pt x="683685" y="483019"/>
                  <a:pt x="707990" y="531628"/>
                </a:cubicBezTo>
                <a:cubicBezTo>
                  <a:pt x="726474" y="568596"/>
                  <a:pt x="750520" y="602511"/>
                  <a:pt x="771785" y="637953"/>
                </a:cubicBezTo>
                <a:cubicBezTo>
                  <a:pt x="778873" y="666307"/>
                  <a:pt x="768732" y="739226"/>
                  <a:pt x="793050" y="723014"/>
                </a:cubicBezTo>
                <a:cubicBezTo>
                  <a:pt x="830352" y="698147"/>
                  <a:pt x="808682" y="631288"/>
                  <a:pt x="835581" y="595423"/>
                </a:cubicBezTo>
                <a:cubicBezTo>
                  <a:pt x="947494" y="446205"/>
                  <a:pt x="874313" y="535427"/>
                  <a:pt x="1069497" y="340242"/>
                </a:cubicBezTo>
                <a:cubicBezTo>
                  <a:pt x="1097850" y="311888"/>
                  <a:pt x="1192882" y="243389"/>
                  <a:pt x="1154557" y="255181"/>
                </a:cubicBezTo>
                <a:cubicBezTo>
                  <a:pt x="850177" y="348837"/>
                  <a:pt x="971645" y="316859"/>
                  <a:pt x="793050" y="361507"/>
                </a:cubicBezTo>
                <a:cubicBezTo>
                  <a:pt x="626370" y="194825"/>
                  <a:pt x="690887" y="305130"/>
                  <a:pt x="665460" y="0"/>
                </a:cubicBezTo>
                <a:cubicBezTo>
                  <a:pt x="637106" y="7088"/>
                  <a:pt x="602394" y="2019"/>
                  <a:pt x="580399" y="21265"/>
                </a:cubicBezTo>
                <a:cubicBezTo>
                  <a:pt x="541931" y="54924"/>
                  <a:pt x="537869" y="120503"/>
                  <a:pt x="495339" y="148856"/>
                </a:cubicBezTo>
                <a:lnTo>
                  <a:pt x="431544" y="191386"/>
                </a:lnTo>
                <a:cubicBezTo>
                  <a:pt x="418025" y="225183"/>
                  <a:pt x="367748" y="336986"/>
                  <a:pt x="367748" y="382772"/>
                </a:cubicBezTo>
                <a:cubicBezTo>
                  <a:pt x="367748" y="450544"/>
                  <a:pt x="470424" y="549243"/>
                  <a:pt x="495339" y="574158"/>
                </a:cubicBezTo>
                <a:cubicBezTo>
                  <a:pt x="616386" y="695205"/>
                  <a:pt x="901426" y="915083"/>
                  <a:pt x="1026967" y="956930"/>
                </a:cubicBezTo>
                <a:cubicBezTo>
                  <a:pt x="1069497" y="971107"/>
                  <a:pt x="1113853" y="980673"/>
                  <a:pt x="1154557" y="999460"/>
                </a:cubicBezTo>
                <a:cubicBezTo>
                  <a:pt x="1206445" y="1023409"/>
                  <a:pt x="1256320" y="1052145"/>
                  <a:pt x="1303413" y="1084521"/>
                </a:cubicBezTo>
                <a:cubicBezTo>
                  <a:pt x="1335311" y="1102242"/>
                  <a:pt x="1303414" y="1077433"/>
                  <a:pt x="1345944" y="1105786"/>
                </a:cubicBezTo>
                <a:cubicBezTo>
                  <a:pt x="1388474" y="1134139"/>
                  <a:pt x="1526697" y="1215656"/>
                  <a:pt x="1558595" y="1254642"/>
                </a:cubicBezTo>
                <a:cubicBezTo>
                  <a:pt x="1551507" y="1282995"/>
                  <a:pt x="1548843" y="1312839"/>
                  <a:pt x="1537330" y="1339702"/>
                </a:cubicBezTo>
                <a:cubicBezTo>
                  <a:pt x="1489646" y="1450963"/>
                  <a:pt x="1440230" y="1415624"/>
                  <a:pt x="1303413" y="1446028"/>
                </a:cubicBezTo>
                <a:cubicBezTo>
                  <a:pt x="1211264" y="1431851"/>
                  <a:pt x="1120071" y="1408398"/>
                  <a:pt x="1026967" y="1403498"/>
                </a:cubicBezTo>
                <a:cubicBezTo>
                  <a:pt x="983910" y="1401232"/>
                  <a:pt x="939007" y="1441748"/>
                  <a:pt x="899376" y="1424763"/>
                </a:cubicBezTo>
                <a:cubicBezTo>
                  <a:pt x="872513" y="1413250"/>
                  <a:pt x="891181" y="1365843"/>
                  <a:pt x="878111" y="1339702"/>
                </a:cubicBezTo>
                <a:cubicBezTo>
                  <a:pt x="862261" y="1308002"/>
                  <a:pt x="835581" y="1282995"/>
                  <a:pt x="814316" y="1254642"/>
                </a:cubicBezTo>
                <a:cubicBezTo>
                  <a:pt x="807227" y="1233377"/>
                  <a:pt x="793050" y="1213262"/>
                  <a:pt x="793050" y="1190846"/>
                </a:cubicBezTo>
                <a:cubicBezTo>
                  <a:pt x="793050" y="1147729"/>
                  <a:pt x="264333" y="1407856"/>
                  <a:pt x="280916" y="1368056"/>
                </a:cubicBezTo>
                <a:cubicBezTo>
                  <a:pt x="334663" y="1239063"/>
                  <a:pt x="891469" y="957912"/>
                  <a:pt x="963171" y="871870"/>
                </a:cubicBezTo>
                <a:cubicBezTo>
                  <a:pt x="1049049" y="768817"/>
                  <a:pt x="950888" y="835481"/>
                  <a:pt x="1090762" y="765544"/>
                </a:cubicBezTo>
                <a:cubicBezTo>
                  <a:pt x="1097850" y="744279"/>
                  <a:pt x="1115712" y="723859"/>
                  <a:pt x="1112027" y="701749"/>
                </a:cubicBezTo>
                <a:cubicBezTo>
                  <a:pt x="1107825" y="676539"/>
                  <a:pt x="1095055" y="104553"/>
                  <a:pt x="1069497" y="104553"/>
                </a:cubicBezTo>
                <a:cubicBezTo>
                  <a:pt x="926144" y="104553"/>
                  <a:pt x="785962" y="680484"/>
                  <a:pt x="644195" y="701749"/>
                </a:cubicBezTo>
                <a:cubicBezTo>
                  <a:pt x="522019" y="823924"/>
                  <a:pt x="585419" y="792224"/>
                  <a:pt x="474074" y="829339"/>
                </a:cubicBezTo>
                <a:cubicBezTo>
                  <a:pt x="466986" y="808074"/>
                  <a:pt x="444484" y="786356"/>
                  <a:pt x="452809" y="765544"/>
                </a:cubicBezTo>
                <a:cubicBezTo>
                  <a:pt x="462301" y="741815"/>
                  <a:pt x="494263" y="735426"/>
                  <a:pt x="516604" y="723014"/>
                </a:cubicBezTo>
                <a:cubicBezTo>
                  <a:pt x="558170" y="699922"/>
                  <a:pt x="602629" y="682312"/>
                  <a:pt x="644195" y="659219"/>
                </a:cubicBezTo>
                <a:cubicBezTo>
                  <a:pt x="666536" y="646807"/>
                  <a:pt x="684008" y="625523"/>
                  <a:pt x="707990" y="616688"/>
                </a:cubicBezTo>
                <a:cubicBezTo>
                  <a:pt x="931718" y="534262"/>
                  <a:pt x="1461684" y="502250"/>
                  <a:pt x="1684413" y="446567"/>
                </a:cubicBezTo>
                <a:cubicBezTo>
                  <a:pt x="1466603" y="591775"/>
                  <a:pt x="1225945" y="521604"/>
                  <a:pt x="856846" y="595423"/>
                </a:cubicBezTo>
                <a:cubicBezTo>
                  <a:pt x="800139" y="623777"/>
                  <a:pt x="744999" y="655509"/>
                  <a:pt x="686725" y="680484"/>
                </a:cubicBezTo>
                <a:cubicBezTo>
                  <a:pt x="645519" y="698144"/>
                  <a:pt x="1641012" y="765233"/>
                  <a:pt x="1625934" y="723014"/>
                </a:cubicBezTo>
                <a:cubicBezTo>
                  <a:pt x="1587714" y="615999"/>
                  <a:pt x="562446" y="494980"/>
                  <a:pt x="580399" y="382772"/>
                </a:cubicBezTo>
                <a:cubicBezTo>
                  <a:pt x="590514" y="319556"/>
                  <a:pt x="656545" y="160511"/>
                  <a:pt x="686725" y="85060"/>
                </a:cubicBezTo>
                <a:cubicBezTo>
                  <a:pt x="645067" y="501648"/>
                  <a:pt x="694699" y="108990"/>
                  <a:pt x="622930" y="467833"/>
                </a:cubicBezTo>
                <a:cubicBezTo>
                  <a:pt x="618534" y="489813"/>
                  <a:pt x="630192" y="421541"/>
                  <a:pt x="644195" y="404037"/>
                </a:cubicBezTo>
                <a:cubicBezTo>
                  <a:pt x="660160" y="384080"/>
                  <a:pt x="0" y="907587"/>
                  <a:pt x="22190" y="894907"/>
                </a:cubicBezTo>
                <a:cubicBezTo>
                  <a:pt x="95767" y="852863"/>
                  <a:pt x="785274" y="321569"/>
                  <a:pt x="856846" y="297712"/>
                </a:cubicBezTo>
                <a:cubicBezTo>
                  <a:pt x="871023" y="283535"/>
                  <a:pt x="890410" y="237249"/>
                  <a:pt x="899376" y="255181"/>
                </a:cubicBezTo>
                <a:cubicBezTo>
                  <a:pt x="924158" y="304745"/>
                  <a:pt x="920641" y="556222"/>
                  <a:pt x="920641" y="34024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F790FB5-84B4-40B3-90D6-A26046768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962400"/>
            <a:ext cx="3886200" cy="1784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200" dirty="0"/>
              <a:t>The Basic Aspiration (Goal)</a:t>
            </a:r>
          </a:p>
          <a:p>
            <a:pPr eaLnBrk="1" hangingPunct="1">
              <a:defRPr/>
            </a:pPr>
            <a:r>
              <a:rPr lang="en-US" altLang="en-US" sz="2200" dirty="0"/>
              <a:t>is not clear or it is vague, like: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Aim for the sky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Make money and have fun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…</a:t>
            </a:r>
          </a:p>
        </p:txBody>
      </p:sp>
      <p:sp>
        <p:nvSpPr>
          <p:cNvPr id="25609" name="Rectangle 1">
            <a:extLst>
              <a:ext uri="{FF2B5EF4-FFF2-40B4-BE49-F238E27FC236}">
                <a16:creationId xmlns:a16="http://schemas.microsoft.com/office/drawing/2014/main" id="{04C65545-D605-4EE6-8F9C-D3BF340AE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4670425"/>
            <a:ext cx="118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71B9C9-5B3A-4471-91A8-9C1E0443CF42}"/>
              </a:ext>
            </a:extLst>
          </p:cNvPr>
          <p:cNvCxnSpPr/>
          <p:nvPr/>
        </p:nvCxnSpPr>
        <p:spPr>
          <a:xfrm flipV="1">
            <a:off x="2971800" y="1752600"/>
            <a:ext cx="6026150" cy="3687763"/>
          </a:xfrm>
          <a:prstGeom prst="straightConnector1">
            <a:avLst/>
          </a:prstGeom>
          <a:ln w="12700">
            <a:solidFill>
              <a:srgbClr val="1E00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C022715-6236-4E21-92B9-6B06405A1CC3}"/>
              </a:ext>
            </a:extLst>
          </p:cNvPr>
          <p:cNvSpPr/>
          <p:nvPr/>
        </p:nvSpPr>
        <p:spPr>
          <a:xfrm>
            <a:off x="2743200" y="5486400"/>
            <a:ext cx="2147888" cy="5064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131818-97DD-46D6-B12F-22AF076AB95B}"/>
              </a:ext>
            </a:extLst>
          </p:cNvPr>
          <p:cNvSpPr/>
          <p:nvPr/>
        </p:nvSpPr>
        <p:spPr>
          <a:xfrm>
            <a:off x="9013825" y="1143000"/>
            <a:ext cx="1524000" cy="7620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6629" name="Title 1">
            <a:extLst>
              <a:ext uri="{FF2B5EF4-FFF2-40B4-BE49-F238E27FC236}">
                <a16:creationId xmlns:a16="http://schemas.microsoft.com/office/drawing/2014/main" id="{5FC4EA30-C9B8-4C20-A878-32C8120F05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Life with Clarity of Basic Aspiration (Goal)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97764-CE8F-405D-9999-4B21BAEE0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hi-IN" altLang="en-US"/>
              <a:t>(</a:t>
            </a:r>
            <a:r>
              <a:rPr altLang="en-US"/>
              <a:t>1</a:t>
            </a:r>
            <a:r>
              <a:rPr lang="hi-IN" altLang="en-US"/>
              <a:t>)</a:t>
            </a:r>
            <a:r>
              <a:rPr altLang="en-US"/>
              <a:t> Our basic aspiration (human goal) is very clear – the destination is fixed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hi-IN" altLang="en-US"/>
              <a:t>(</a:t>
            </a:r>
            <a:r>
              <a:rPr altLang="en-US"/>
              <a:t>2</a:t>
            </a:r>
            <a:r>
              <a:rPr lang="hi-IN" altLang="en-US"/>
              <a:t>)</a:t>
            </a:r>
            <a:r>
              <a:rPr altLang="en-US"/>
              <a:t> We know our current state (right evaluation)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hi-IN" altLang="en-US"/>
              <a:t>(</a:t>
            </a:r>
            <a:r>
              <a:rPr altLang="en-US"/>
              <a:t>3</a:t>
            </a:r>
            <a:r>
              <a:rPr lang="hi-IN" altLang="en-US"/>
              <a:t>)</a:t>
            </a:r>
            <a:r>
              <a:rPr altLang="en-US"/>
              <a:t> We plan steps that connect and lead to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altLang="en-US"/>
              <a:t>	  the fulfillment of basic aspiration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altLang="en-US"/>
              <a:t>     </a:t>
            </a:r>
            <a:r>
              <a:rPr lang="en-IN" altLang="en-US"/>
              <a:t>– </a:t>
            </a:r>
            <a:r>
              <a:rPr altLang="en-US"/>
              <a:t>direction is definite</a:t>
            </a:r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 algn="r">
              <a:buFont typeface="Symbol" pitchFamily="18" charset="2"/>
              <a:buNone/>
              <a:defRPr/>
            </a:pPr>
            <a:endParaRPr lang="hi-IN" altLang="en-US" b="1">
              <a:solidFill>
                <a:srgbClr val="00B050"/>
              </a:solidFill>
            </a:endParaRPr>
          </a:p>
          <a:p>
            <a:pPr algn="r">
              <a:buFont typeface="Symbol" pitchFamily="18" charset="2"/>
              <a:buNone/>
              <a:defRPr/>
            </a:pPr>
            <a:r>
              <a:rPr lang="en-IN" altLang="en-US" b="1"/>
              <a:t>Our basic aspiration is definite</a:t>
            </a:r>
          </a:p>
          <a:p>
            <a:pPr algn="r">
              <a:buFont typeface="Symbol" pitchFamily="18" charset="2"/>
              <a:buNone/>
              <a:defRPr/>
            </a:pPr>
            <a:r>
              <a:rPr lang="en-IN" altLang="en-US" b="1"/>
              <a:t>It does not keep changing</a:t>
            </a:r>
          </a:p>
          <a:p>
            <a:pPr algn="r">
              <a:buFont typeface="Symbol" pitchFamily="18" charset="2"/>
              <a:buNone/>
              <a:defRPr/>
            </a:pPr>
            <a:r>
              <a:rPr lang="en-IN" altLang="en-US"/>
              <a:t>(It seems to be the same </a:t>
            </a:r>
            <a:endParaRPr lang="hi-IN" altLang="en-US"/>
          </a:p>
          <a:p>
            <a:pPr algn="r">
              <a:buFont typeface="Symbol" pitchFamily="18" charset="2"/>
              <a:buNone/>
              <a:defRPr/>
            </a:pPr>
            <a:r>
              <a:rPr lang="en-IN" altLang="en-US"/>
              <a:t>for all human beings)</a:t>
            </a:r>
          </a:p>
        </p:txBody>
      </p:sp>
      <p:sp>
        <p:nvSpPr>
          <p:cNvPr id="26631" name="TextBox 6">
            <a:extLst>
              <a:ext uri="{FF2B5EF4-FFF2-40B4-BE49-F238E27FC236}">
                <a16:creationId xmlns:a16="http://schemas.microsoft.com/office/drawing/2014/main" id="{9C65A843-E377-4A8E-AD22-E512C9C45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143000"/>
            <a:ext cx="1752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i-IN" altLang="en-US" sz="2200" b="1">
                <a:solidFill>
                  <a:srgbClr val="FFFF00"/>
                </a:solidFill>
              </a:rPr>
              <a:t>(</a:t>
            </a:r>
            <a:r>
              <a:rPr lang="en-US" altLang="en-US" sz="2200" b="1">
                <a:solidFill>
                  <a:srgbClr val="FFFF00"/>
                </a:solidFill>
              </a:rPr>
              <a:t>1</a:t>
            </a:r>
            <a:r>
              <a:rPr lang="hi-IN" altLang="en-US" sz="2200" b="1">
                <a:solidFill>
                  <a:srgbClr val="FFFF00"/>
                </a:solidFill>
              </a:rPr>
              <a:t>)</a:t>
            </a:r>
            <a:r>
              <a:rPr lang="en-US" altLang="en-US" sz="2200" b="1">
                <a:solidFill>
                  <a:srgbClr val="FFFF00"/>
                </a:solidFill>
              </a:rPr>
              <a:t>-Basic Aspiration</a:t>
            </a:r>
          </a:p>
          <a:p>
            <a:pPr eaLnBrk="1" hangingPunct="1"/>
            <a:endParaRPr lang="en-IN" altLang="en-US" sz="2200"/>
          </a:p>
          <a:p>
            <a:pPr eaLnBrk="1" hangingPunct="1"/>
            <a:endParaRPr lang="hi-IN" altLang="en-US" sz="2400"/>
          </a:p>
          <a:p>
            <a:pPr eaLnBrk="1" hangingPunct="1"/>
            <a:r>
              <a:rPr lang="en-IN" altLang="en-US" sz="2400"/>
              <a:t>Fulfilling life</a:t>
            </a:r>
          </a:p>
          <a:p>
            <a:pPr eaLnBrk="1" hangingPunct="1"/>
            <a:endParaRPr lang="en-IN" altLang="en-US" sz="2400"/>
          </a:p>
          <a:p>
            <a:pPr eaLnBrk="1" hangingPunct="1"/>
            <a:r>
              <a:rPr lang="en-IN" altLang="en-US" sz="2000"/>
              <a:t>To BE always </a:t>
            </a:r>
          </a:p>
          <a:p>
            <a:pPr eaLnBrk="1" hangingPunct="1"/>
            <a:r>
              <a:rPr lang="en-IN" altLang="en-US" sz="2000"/>
              <a:t>happy and </a:t>
            </a:r>
          </a:p>
          <a:p>
            <a:pPr eaLnBrk="1" hangingPunct="1"/>
            <a:r>
              <a:rPr lang="en-IN" altLang="en-US" sz="2000"/>
              <a:t>prosperous</a:t>
            </a:r>
          </a:p>
        </p:txBody>
      </p:sp>
      <p:sp>
        <p:nvSpPr>
          <p:cNvPr id="26632" name="TextBox 6">
            <a:extLst>
              <a:ext uri="{FF2B5EF4-FFF2-40B4-BE49-F238E27FC236}">
                <a16:creationId xmlns:a16="http://schemas.microsoft.com/office/drawing/2014/main" id="{DC121CD0-EF85-4BE1-A708-A8C697E85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562600"/>
            <a:ext cx="23050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i-IN" altLang="en-US" sz="2200"/>
              <a:t>(</a:t>
            </a:r>
            <a:r>
              <a:rPr lang="en-US" altLang="en-US" sz="2200"/>
              <a:t>2</a:t>
            </a:r>
            <a:r>
              <a:rPr lang="hi-IN" altLang="en-US" sz="2200"/>
              <a:t>)</a:t>
            </a:r>
            <a:r>
              <a:rPr lang="en-US" altLang="en-US" sz="2200"/>
              <a:t>-Current State</a:t>
            </a:r>
          </a:p>
        </p:txBody>
      </p:sp>
      <p:sp>
        <p:nvSpPr>
          <p:cNvPr id="26633" name="TextBox 6">
            <a:extLst>
              <a:ext uri="{FF2B5EF4-FFF2-40B4-BE49-F238E27FC236}">
                <a16:creationId xmlns:a16="http://schemas.microsoft.com/office/drawing/2014/main" id="{3A4A684F-D00E-40A1-AC18-C9104BFB8156}"/>
              </a:ext>
            </a:extLst>
          </p:cNvPr>
          <p:cNvSpPr txBox="1">
            <a:spLocks noChangeArrowheads="1"/>
          </p:cNvSpPr>
          <p:nvPr/>
        </p:nvSpPr>
        <p:spPr bwMode="auto">
          <a:xfrm rot="-1960873">
            <a:off x="5376863" y="3748088"/>
            <a:ext cx="3127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i-IN" altLang="en-US" sz="2200"/>
              <a:t>(</a:t>
            </a:r>
            <a:r>
              <a:rPr lang="en-US" altLang="en-US" sz="2200"/>
              <a:t>3</a:t>
            </a:r>
            <a:r>
              <a:rPr lang="hi-IN" altLang="en-US" sz="2200"/>
              <a:t>)</a:t>
            </a:r>
            <a:r>
              <a:rPr lang="en-US" altLang="en-US" sz="2200"/>
              <a:t>-Direction of effort </a:t>
            </a:r>
            <a:r>
              <a:rPr lang="en-US" altLang="en-US" sz="2200">
                <a:sym typeface="Wingdings" panose="05000000000000000000" pitchFamily="2" charset="2"/>
              </a:rPr>
              <a:t></a:t>
            </a:r>
            <a:endParaRPr lang="en-US" altLang="en-US" sz="2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6F5114-1433-4E56-8CF1-7F76BCCDBC3E}"/>
              </a:ext>
            </a:extLst>
          </p:cNvPr>
          <p:cNvSpPr/>
          <p:nvPr/>
        </p:nvSpPr>
        <p:spPr>
          <a:xfrm>
            <a:off x="3105150" y="3733800"/>
            <a:ext cx="2457450" cy="1706563"/>
          </a:xfrm>
          <a:custGeom>
            <a:avLst/>
            <a:gdLst>
              <a:gd name="connsiteX0" fmla="*/ 0 w 2830805"/>
              <a:gd name="connsiteY0" fmla="*/ 1544595 h 1696212"/>
              <a:gd name="connsiteX1" fmla="*/ 61784 w 2830805"/>
              <a:gd name="connsiteY1" fmla="*/ 1482811 h 1696212"/>
              <a:gd name="connsiteX2" fmla="*/ 111211 w 2830805"/>
              <a:gd name="connsiteY2" fmla="*/ 1408671 h 1696212"/>
              <a:gd name="connsiteX3" fmla="*/ 123567 w 2830805"/>
              <a:gd name="connsiteY3" fmla="*/ 1371600 h 1696212"/>
              <a:gd name="connsiteX4" fmla="*/ 111211 w 2830805"/>
              <a:gd name="connsiteY4" fmla="*/ 1297460 h 1696212"/>
              <a:gd name="connsiteX5" fmla="*/ 172994 w 2830805"/>
              <a:gd name="connsiteY5" fmla="*/ 1383957 h 1696212"/>
              <a:gd name="connsiteX6" fmla="*/ 284205 w 2830805"/>
              <a:gd name="connsiteY6" fmla="*/ 1581665 h 1696212"/>
              <a:gd name="connsiteX7" fmla="*/ 308919 w 2830805"/>
              <a:gd name="connsiteY7" fmla="*/ 1618735 h 1696212"/>
              <a:gd name="connsiteX8" fmla="*/ 321276 w 2830805"/>
              <a:gd name="connsiteY8" fmla="*/ 1655806 h 1696212"/>
              <a:gd name="connsiteX9" fmla="*/ 345989 w 2830805"/>
              <a:gd name="connsiteY9" fmla="*/ 1692876 h 1696212"/>
              <a:gd name="connsiteX10" fmla="*/ 333632 w 2830805"/>
              <a:gd name="connsiteY10" fmla="*/ 1433384 h 1696212"/>
              <a:gd name="connsiteX11" fmla="*/ 284205 w 2830805"/>
              <a:gd name="connsiteY11" fmla="*/ 1359244 h 1696212"/>
              <a:gd name="connsiteX12" fmla="*/ 271849 w 2830805"/>
              <a:gd name="connsiteY12" fmla="*/ 1322173 h 1696212"/>
              <a:gd name="connsiteX13" fmla="*/ 308919 w 2830805"/>
              <a:gd name="connsiteY13" fmla="*/ 1334530 h 1696212"/>
              <a:gd name="connsiteX14" fmla="*/ 358346 w 2830805"/>
              <a:gd name="connsiteY14" fmla="*/ 1359244 h 1696212"/>
              <a:gd name="connsiteX15" fmla="*/ 395416 w 2830805"/>
              <a:gd name="connsiteY15" fmla="*/ 1383957 h 1696212"/>
              <a:gd name="connsiteX16" fmla="*/ 457200 w 2830805"/>
              <a:gd name="connsiteY16" fmla="*/ 1396314 h 1696212"/>
              <a:gd name="connsiteX17" fmla="*/ 494270 w 2830805"/>
              <a:gd name="connsiteY17" fmla="*/ 1408671 h 1696212"/>
              <a:gd name="connsiteX18" fmla="*/ 518984 w 2830805"/>
              <a:gd name="connsiteY18" fmla="*/ 1235676 h 1696212"/>
              <a:gd name="connsiteX19" fmla="*/ 481913 w 2830805"/>
              <a:gd name="connsiteY19" fmla="*/ 1210962 h 1696212"/>
              <a:gd name="connsiteX20" fmla="*/ 308919 w 2830805"/>
              <a:gd name="connsiteY20" fmla="*/ 1223319 h 1696212"/>
              <a:gd name="connsiteX21" fmla="*/ 259492 w 2830805"/>
              <a:gd name="connsiteY21" fmla="*/ 1248033 h 1696212"/>
              <a:gd name="connsiteX22" fmla="*/ 222421 w 2830805"/>
              <a:gd name="connsiteY22" fmla="*/ 1260389 h 1696212"/>
              <a:gd name="connsiteX23" fmla="*/ 172994 w 2830805"/>
              <a:gd name="connsiteY23" fmla="*/ 1334530 h 1696212"/>
              <a:gd name="connsiteX24" fmla="*/ 111211 w 2830805"/>
              <a:gd name="connsiteY24" fmla="*/ 1396314 h 1696212"/>
              <a:gd name="connsiteX25" fmla="*/ 148281 w 2830805"/>
              <a:gd name="connsiteY25" fmla="*/ 1272746 h 1696212"/>
              <a:gd name="connsiteX26" fmla="*/ 271849 w 2830805"/>
              <a:gd name="connsiteY26" fmla="*/ 1210962 h 1696212"/>
              <a:gd name="connsiteX27" fmla="*/ 457200 w 2830805"/>
              <a:gd name="connsiteY27" fmla="*/ 1161535 h 1696212"/>
              <a:gd name="connsiteX28" fmla="*/ 642551 w 2830805"/>
              <a:gd name="connsiteY28" fmla="*/ 1124465 h 1696212"/>
              <a:gd name="connsiteX29" fmla="*/ 852616 w 2830805"/>
              <a:gd name="connsiteY29" fmla="*/ 1136822 h 1696212"/>
              <a:gd name="connsiteX30" fmla="*/ 840259 w 2830805"/>
              <a:gd name="connsiteY30" fmla="*/ 1198606 h 1696212"/>
              <a:gd name="connsiteX31" fmla="*/ 827903 w 2830805"/>
              <a:gd name="connsiteY31" fmla="*/ 1235676 h 1696212"/>
              <a:gd name="connsiteX32" fmla="*/ 790832 w 2830805"/>
              <a:gd name="connsiteY32" fmla="*/ 1248033 h 1696212"/>
              <a:gd name="connsiteX33" fmla="*/ 729049 w 2830805"/>
              <a:gd name="connsiteY33" fmla="*/ 1235676 h 1696212"/>
              <a:gd name="connsiteX34" fmla="*/ 667265 w 2830805"/>
              <a:gd name="connsiteY34" fmla="*/ 1136822 h 1696212"/>
              <a:gd name="connsiteX35" fmla="*/ 679621 w 2830805"/>
              <a:gd name="connsiteY35" fmla="*/ 1050325 h 1696212"/>
              <a:gd name="connsiteX36" fmla="*/ 889686 w 2830805"/>
              <a:gd name="connsiteY36" fmla="*/ 1124465 h 1696212"/>
              <a:gd name="connsiteX37" fmla="*/ 914400 w 2830805"/>
              <a:gd name="connsiteY37" fmla="*/ 1075038 h 1696212"/>
              <a:gd name="connsiteX38" fmla="*/ 926757 w 2830805"/>
              <a:gd name="connsiteY38" fmla="*/ 1025611 h 1696212"/>
              <a:gd name="connsiteX39" fmla="*/ 939113 w 2830805"/>
              <a:gd name="connsiteY39" fmla="*/ 988541 h 1696212"/>
              <a:gd name="connsiteX40" fmla="*/ 988540 w 2830805"/>
              <a:gd name="connsiteY40" fmla="*/ 1013254 h 1696212"/>
              <a:gd name="connsiteX41" fmla="*/ 1025611 w 2830805"/>
              <a:gd name="connsiteY41" fmla="*/ 1050325 h 1696212"/>
              <a:gd name="connsiteX42" fmla="*/ 1062681 w 2830805"/>
              <a:gd name="connsiteY42" fmla="*/ 1075038 h 1696212"/>
              <a:gd name="connsiteX43" fmla="*/ 1124465 w 2830805"/>
              <a:gd name="connsiteY43" fmla="*/ 1013254 h 1696212"/>
              <a:gd name="connsiteX44" fmla="*/ 1149178 w 2830805"/>
              <a:gd name="connsiteY44" fmla="*/ 951471 h 1696212"/>
              <a:gd name="connsiteX45" fmla="*/ 1173892 w 2830805"/>
              <a:gd name="connsiteY45" fmla="*/ 914400 h 1696212"/>
              <a:gd name="connsiteX46" fmla="*/ 1235676 w 2830805"/>
              <a:gd name="connsiteY46" fmla="*/ 803189 h 1696212"/>
              <a:gd name="connsiteX47" fmla="*/ 1285103 w 2830805"/>
              <a:gd name="connsiteY47" fmla="*/ 827903 h 1696212"/>
              <a:gd name="connsiteX48" fmla="*/ 2026508 w 2830805"/>
              <a:gd name="connsiteY48" fmla="*/ 815546 h 1696212"/>
              <a:gd name="connsiteX49" fmla="*/ 2100649 w 2830805"/>
              <a:gd name="connsiteY49" fmla="*/ 778476 h 1696212"/>
              <a:gd name="connsiteX50" fmla="*/ 2088292 w 2830805"/>
              <a:gd name="connsiteY50" fmla="*/ 729049 h 1696212"/>
              <a:gd name="connsiteX51" fmla="*/ 2075935 w 2830805"/>
              <a:gd name="connsiteY51" fmla="*/ 691979 h 1696212"/>
              <a:gd name="connsiteX52" fmla="*/ 2063578 w 2830805"/>
              <a:gd name="connsiteY52" fmla="*/ 630195 h 1696212"/>
              <a:gd name="connsiteX53" fmla="*/ 2051221 w 2830805"/>
              <a:gd name="connsiteY53" fmla="*/ 580768 h 1696212"/>
              <a:gd name="connsiteX54" fmla="*/ 2038865 w 2830805"/>
              <a:gd name="connsiteY54" fmla="*/ 444844 h 1696212"/>
              <a:gd name="connsiteX55" fmla="*/ 2026508 w 2830805"/>
              <a:gd name="connsiteY55" fmla="*/ 370703 h 1696212"/>
              <a:gd name="connsiteX56" fmla="*/ 2038865 w 2830805"/>
              <a:gd name="connsiteY56" fmla="*/ 0 h 1696212"/>
              <a:gd name="connsiteX57" fmla="*/ 2051221 w 2830805"/>
              <a:gd name="connsiteY57" fmla="*/ 61784 h 1696212"/>
              <a:gd name="connsiteX58" fmla="*/ 2730843 w 2830805"/>
              <a:gd name="connsiteY58" fmla="*/ 86498 h 1696212"/>
              <a:gd name="connsiteX59" fmla="*/ 2631989 w 2830805"/>
              <a:gd name="connsiteY59" fmla="*/ 37071 h 1696212"/>
              <a:gd name="connsiteX60" fmla="*/ 2669059 w 2830805"/>
              <a:gd name="connsiteY60" fmla="*/ 24714 h 169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830805" h="1696212">
                <a:moveTo>
                  <a:pt x="0" y="1544595"/>
                </a:moveTo>
                <a:cubicBezTo>
                  <a:pt x="20595" y="1524000"/>
                  <a:pt x="43341" y="1505353"/>
                  <a:pt x="61784" y="1482811"/>
                </a:cubicBezTo>
                <a:cubicBezTo>
                  <a:pt x="80592" y="1459823"/>
                  <a:pt x="111211" y="1408671"/>
                  <a:pt x="111211" y="1408671"/>
                </a:cubicBezTo>
                <a:cubicBezTo>
                  <a:pt x="115330" y="1396314"/>
                  <a:pt x="123567" y="1384625"/>
                  <a:pt x="123567" y="1371600"/>
                </a:cubicBezTo>
                <a:cubicBezTo>
                  <a:pt x="123567" y="1346546"/>
                  <a:pt x="86905" y="1291383"/>
                  <a:pt x="111211" y="1297460"/>
                </a:cubicBezTo>
                <a:cubicBezTo>
                  <a:pt x="145585" y="1306054"/>
                  <a:pt x="154571" y="1353691"/>
                  <a:pt x="172994" y="1383957"/>
                </a:cubicBezTo>
                <a:cubicBezTo>
                  <a:pt x="212309" y="1448546"/>
                  <a:pt x="242262" y="1518751"/>
                  <a:pt x="284205" y="1581665"/>
                </a:cubicBezTo>
                <a:lnTo>
                  <a:pt x="308919" y="1618735"/>
                </a:lnTo>
                <a:cubicBezTo>
                  <a:pt x="313038" y="1631092"/>
                  <a:pt x="315451" y="1644156"/>
                  <a:pt x="321276" y="1655806"/>
                </a:cubicBezTo>
                <a:cubicBezTo>
                  <a:pt x="327917" y="1669089"/>
                  <a:pt x="345165" y="1707704"/>
                  <a:pt x="345989" y="1692876"/>
                </a:cubicBezTo>
                <a:cubicBezTo>
                  <a:pt x="350792" y="1606414"/>
                  <a:pt x="349400" y="1518532"/>
                  <a:pt x="333632" y="1433384"/>
                </a:cubicBezTo>
                <a:cubicBezTo>
                  <a:pt x="328224" y="1404179"/>
                  <a:pt x="284205" y="1359244"/>
                  <a:pt x="284205" y="1359244"/>
                </a:cubicBezTo>
                <a:cubicBezTo>
                  <a:pt x="280086" y="1346887"/>
                  <a:pt x="262639" y="1331383"/>
                  <a:pt x="271849" y="1322173"/>
                </a:cubicBezTo>
                <a:cubicBezTo>
                  <a:pt x="281059" y="1312963"/>
                  <a:pt x="296947" y="1329399"/>
                  <a:pt x="308919" y="1334530"/>
                </a:cubicBezTo>
                <a:cubicBezTo>
                  <a:pt x="325850" y="1341786"/>
                  <a:pt x="342353" y="1350105"/>
                  <a:pt x="358346" y="1359244"/>
                </a:cubicBezTo>
                <a:cubicBezTo>
                  <a:pt x="371240" y="1366612"/>
                  <a:pt x="381511" y="1378743"/>
                  <a:pt x="395416" y="1383957"/>
                </a:cubicBezTo>
                <a:cubicBezTo>
                  <a:pt x="415081" y="1391331"/>
                  <a:pt x="436825" y="1391220"/>
                  <a:pt x="457200" y="1396314"/>
                </a:cubicBezTo>
                <a:cubicBezTo>
                  <a:pt x="469836" y="1399473"/>
                  <a:pt x="481913" y="1404552"/>
                  <a:pt x="494270" y="1408671"/>
                </a:cubicBezTo>
                <a:cubicBezTo>
                  <a:pt x="544599" y="1341566"/>
                  <a:pt x="556661" y="1348707"/>
                  <a:pt x="518984" y="1235676"/>
                </a:cubicBezTo>
                <a:cubicBezTo>
                  <a:pt x="514288" y="1221587"/>
                  <a:pt x="494270" y="1219200"/>
                  <a:pt x="481913" y="1210962"/>
                </a:cubicBezTo>
                <a:cubicBezTo>
                  <a:pt x="424248" y="1215081"/>
                  <a:pt x="365944" y="1213815"/>
                  <a:pt x="308919" y="1223319"/>
                </a:cubicBezTo>
                <a:cubicBezTo>
                  <a:pt x="290749" y="1226347"/>
                  <a:pt x="276423" y="1240777"/>
                  <a:pt x="259492" y="1248033"/>
                </a:cubicBezTo>
                <a:cubicBezTo>
                  <a:pt x="247520" y="1253164"/>
                  <a:pt x="234778" y="1256270"/>
                  <a:pt x="222421" y="1260389"/>
                </a:cubicBezTo>
                <a:cubicBezTo>
                  <a:pt x="200707" y="1325537"/>
                  <a:pt x="224417" y="1272823"/>
                  <a:pt x="172994" y="1334530"/>
                </a:cubicBezTo>
                <a:cubicBezTo>
                  <a:pt x="121505" y="1396316"/>
                  <a:pt x="179176" y="1351003"/>
                  <a:pt x="111211" y="1396314"/>
                </a:cubicBezTo>
                <a:cubicBezTo>
                  <a:pt x="123568" y="1355125"/>
                  <a:pt x="125743" y="1309370"/>
                  <a:pt x="148281" y="1272746"/>
                </a:cubicBezTo>
                <a:cubicBezTo>
                  <a:pt x="160681" y="1252597"/>
                  <a:pt x="250941" y="1218429"/>
                  <a:pt x="271849" y="1210962"/>
                </a:cubicBezTo>
                <a:cubicBezTo>
                  <a:pt x="442904" y="1149871"/>
                  <a:pt x="321384" y="1190638"/>
                  <a:pt x="457200" y="1161535"/>
                </a:cubicBezTo>
                <a:cubicBezTo>
                  <a:pt x="647864" y="1120679"/>
                  <a:pt x="467933" y="1149411"/>
                  <a:pt x="642551" y="1124465"/>
                </a:cubicBezTo>
                <a:cubicBezTo>
                  <a:pt x="712573" y="1128584"/>
                  <a:pt x="786939" y="1112193"/>
                  <a:pt x="852616" y="1136822"/>
                </a:cubicBezTo>
                <a:cubicBezTo>
                  <a:pt x="872281" y="1144197"/>
                  <a:pt x="845353" y="1178231"/>
                  <a:pt x="840259" y="1198606"/>
                </a:cubicBezTo>
                <a:cubicBezTo>
                  <a:pt x="837100" y="1211242"/>
                  <a:pt x="837113" y="1226466"/>
                  <a:pt x="827903" y="1235676"/>
                </a:cubicBezTo>
                <a:cubicBezTo>
                  <a:pt x="818693" y="1244886"/>
                  <a:pt x="803189" y="1243914"/>
                  <a:pt x="790832" y="1248033"/>
                </a:cubicBezTo>
                <a:cubicBezTo>
                  <a:pt x="770238" y="1243914"/>
                  <a:pt x="746859" y="1246807"/>
                  <a:pt x="729049" y="1235676"/>
                </a:cubicBezTo>
                <a:cubicBezTo>
                  <a:pt x="705715" y="1221092"/>
                  <a:pt x="679016" y="1160325"/>
                  <a:pt x="667265" y="1136822"/>
                </a:cubicBezTo>
                <a:cubicBezTo>
                  <a:pt x="671384" y="1107990"/>
                  <a:pt x="652156" y="1060018"/>
                  <a:pt x="679621" y="1050325"/>
                </a:cubicBezTo>
                <a:cubicBezTo>
                  <a:pt x="881322" y="979136"/>
                  <a:pt x="869779" y="1024921"/>
                  <a:pt x="889686" y="1124465"/>
                </a:cubicBezTo>
                <a:cubicBezTo>
                  <a:pt x="897924" y="1107989"/>
                  <a:pt x="907932" y="1092286"/>
                  <a:pt x="914400" y="1075038"/>
                </a:cubicBezTo>
                <a:cubicBezTo>
                  <a:pt x="920363" y="1059137"/>
                  <a:pt x="922092" y="1041940"/>
                  <a:pt x="926757" y="1025611"/>
                </a:cubicBezTo>
                <a:cubicBezTo>
                  <a:pt x="930335" y="1013087"/>
                  <a:pt x="934994" y="1000898"/>
                  <a:pt x="939113" y="988541"/>
                </a:cubicBezTo>
                <a:cubicBezTo>
                  <a:pt x="955589" y="996779"/>
                  <a:pt x="973551" y="1002547"/>
                  <a:pt x="988540" y="1013254"/>
                </a:cubicBezTo>
                <a:cubicBezTo>
                  <a:pt x="1002760" y="1023411"/>
                  <a:pt x="1012186" y="1039138"/>
                  <a:pt x="1025611" y="1050325"/>
                </a:cubicBezTo>
                <a:cubicBezTo>
                  <a:pt x="1037020" y="1059832"/>
                  <a:pt x="1050324" y="1066800"/>
                  <a:pt x="1062681" y="1075038"/>
                </a:cubicBezTo>
                <a:cubicBezTo>
                  <a:pt x="1083276" y="1054443"/>
                  <a:pt x="1107763" y="1037114"/>
                  <a:pt x="1124465" y="1013254"/>
                </a:cubicBezTo>
                <a:cubicBezTo>
                  <a:pt x="1137185" y="995083"/>
                  <a:pt x="1139258" y="971310"/>
                  <a:pt x="1149178" y="951471"/>
                </a:cubicBezTo>
                <a:cubicBezTo>
                  <a:pt x="1155820" y="938188"/>
                  <a:pt x="1166021" y="926994"/>
                  <a:pt x="1173892" y="914400"/>
                </a:cubicBezTo>
                <a:cubicBezTo>
                  <a:pt x="1212682" y="852336"/>
                  <a:pt x="1206171" y="862199"/>
                  <a:pt x="1235676" y="803189"/>
                </a:cubicBezTo>
                <a:cubicBezTo>
                  <a:pt x="1260588" y="902844"/>
                  <a:pt x="1226071" y="830714"/>
                  <a:pt x="1285103" y="827903"/>
                </a:cubicBezTo>
                <a:cubicBezTo>
                  <a:pt x="1531993" y="816146"/>
                  <a:pt x="1779373" y="819665"/>
                  <a:pt x="2026508" y="815546"/>
                </a:cubicBezTo>
                <a:cubicBezTo>
                  <a:pt x="2040901" y="810748"/>
                  <a:pt x="2094661" y="796440"/>
                  <a:pt x="2100649" y="778476"/>
                </a:cubicBezTo>
                <a:cubicBezTo>
                  <a:pt x="2106020" y="762365"/>
                  <a:pt x="2092958" y="745378"/>
                  <a:pt x="2088292" y="729049"/>
                </a:cubicBezTo>
                <a:cubicBezTo>
                  <a:pt x="2084714" y="716525"/>
                  <a:pt x="2079094" y="704615"/>
                  <a:pt x="2075935" y="691979"/>
                </a:cubicBezTo>
                <a:cubicBezTo>
                  <a:pt x="2070841" y="671604"/>
                  <a:pt x="2068134" y="650697"/>
                  <a:pt x="2063578" y="630195"/>
                </a:cubicBezTo>
                <a:cubicBezTo>
                  <a:pt x="2059894" y="613617"/>
                  <a:pt x="2055340" y="597244"/>
                  <a:pt x="2051221" y="580768"/>
                </a:cubicBezTo>
                <a:cubicBezTo>
                  <a:pt x="2047102" y="535460"/>
                  <a:pt x="2044181" y="490027"/>
                  <a:pt x="2038865" y="444844"/>
                </a:cubicBezTo>
                <a:cubicBezTo>
                  <a:pt x="2035938" y="419961"/>
                  <a:pt x="2026508" y="395758"/>
                  <a:pt x="2026508" y="370703"/>
                </a:cubicBezTo>
                <a:cubicBezTo>
                  <a:pt x="2026508" y="247067"/>
                  <a:pt x="2034746" y="123568"/>
                  <a:pt x="2038865" y="0"/>
                </a:cubicBezTo>
                <a:cubicBezTo>
                  <a:pt x="2042984" y="20595"/>
                  <a:pt x="2030323" y="59694"/>
                  <a:pt x="2051221" y="61784"/>
                </a:cubicBezTo>
                <a:cubicBezTo>
                  <a:pt x="2620229" y="118685"/>
                  <a:pt x="3028433" y="12099"/>
                  <a:pt x="2730843" y="86498"/>
                </a:cubicBezTo>
                <a:cubicBezTo>
                  <a:pt x="2728037" y="86030"/>
                  <a:pt x="2619634" y="86493"/>
                  <a:pt x="2631989" y="37071"/>
                </a:cubicBezTo>
                <a:cubicBezTo>
                  <a:pt x="2635148" y="24435"/>
                  <a:pt x="2669059" y="24714"/>
                  <a:pt x="2669059" y="2471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BE2E3B-CBC6-45D7-9C8C-0BF5D3F2DFCB}"/>
              </a:ext>
            </a:extLst>
          </p:cNvPr>
          <p:cNvSpPr txBox="1"/>
          <p:nvPr/>
        </p:nvSpPr>
        <p:spPr>
          <a:xfrm rot="19658880">
            <a:off x="4417982" y="2773502"/>
            <a:ext cx="4249547" cy="101566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N" altLang="en-US" sz="2000" b="1" dirty="0">
                <a:solidFill>
                  <a:srgbClr val="FFFF00"/>
                </a:solidFill>
              </a:rPr>
              <a:t>Thinking, doing something</a:t>
            </a:r>
            <a:endParaRPr lang="hi-IN" altLang="en-US" sz="20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N" altLang="en-US" sz="2000" b="1" dirty="0">
                <a:solidFill>
                  <a:srgbClr val="FFFF00"/>
                </a:solidFill>
              </a:rPr>
              <a:t>Expect to become something</a:t>
            </a:r>
            <a:endParaRPr lang="hi-IN" altLang="en-US" sz="20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N" altLang="en-US" sz="2000" b="1" dirty="0">
                <a:solidFill>
                  <a:srgbClr val="FFFF00"/>
                </a:solidFill>
              </a:rPr>
              <a:t>Expect to get/do something</a:t>
            </a:r>
          </a:p>
        </p:txBody>
      </p:sp>
      <p:sp>
        <p:nvSpPr>
          <p:cNvPr id="26638" name="TextBox 11">
            <a:extLst>
              <a:ext uri="{FF2B5EF4-FFF2-40B4-BE49-F238E27FC236}">
                <a16:creationId xmlns:a16="http://schemas.microsoft.com/office/drawing/2014/main" id="{C220728A-C99E-406A-A9D5-96A438D77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6022975"/>
            <a:ext cx="24018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i-IN" altLang="en-US" b="1">
                <a:solidFill>
                  <a:srgbClr val="FF0000"/>
                </a:solidFill>
              </a:rPr>
              <a:t>(कभी ख़ुशी, कभी ग़म)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6639" name="TextBox 13">
            <a:extLst>
              <a:ext uri="{FF2B5EF4-FFF2-40B4-BE49-F238E27FC236}">
                <a16:creationId xmlns:a16="http://schemas.microsoft.com/office/drawing/2014/main" id="{BEF35320-7D6B-4F99-AAA5-98BFBF949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0" y="1905000"/>
            <a:ext cx="143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i-IN" altLang="en-US" b="1">
                <a:solidFill>
                  <a:srgbClr val="1E00AA"/>
                </a:solidFill>
              </a:rPr>
              <a:t>(निरंतर सुख)</a:t>
            </a:r>
            <a:endParaRPr lang="en-US" altLang="en-US" b="1">
              <a:solidFill>
                <a:srgbClr val="1E00A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>
            <a:extLst>
              <a:ext uri="{FF2B5EF4-FFF2-40B4-BE49-F238E27FC236}">
                <a16:creationId xmlns:a16="http://schemas.microsoft.com/office/drawing/2014/main" id="{CF333009-9B46-4F77-9236-9969756B2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D4DA603D-A9C1-47B1-AB5F-BDB2EEAA6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0" y="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CA8381C-7796-4C40-A9C1-7F35E0368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Home Assignment Review</a:t>
            </a:r>
            <a:endParaRPr lang="en-US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511BF911-7657-4608-9761-7FC4096EABE0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en-IN" altLang="en-US" dirty="0"/>
              <a:t>You must have completed your home assignment:</a:t>
            </a:r>
          </a:p>
          <a:p>
            <a:pPr lvl="1">
              <a:defRPr/>
            </a:pPr>
            <a:r>
              <a:rPr lang="en-IN" altLang="en-US" dirty="0"/>
              <a:t>Make a list of your aspirations</a:t>
            </a:r>
            <a:r>
              <a:rPr lang="hi-IN" altLang="en-US" dirty="0"/>
              <a:t>* (चाहना)</a:t>
            </a:r>
            <a:endParaRPr lang="en-IN" altLang="en-US" dirty="0"/>
          </a:p>
          <a:p>
            <a:pPr lvl="1">
              <a:defRPr/>
            </a:pPr>
            <a:r>
              <a:rPr lang="en-IN" altLang="en-US" dirty="0"/>
              <a:t>Make a list of your achievements </a:t>
            </a:r>
            <a:r>
              <a:rPr lang="hi-IN" altLang="en-US" dirty="0"/>
              <a:t>(उपलब्धि) </a:t>
            </a:r>
            <a:r>
              <a:rPr lang="en-IN" altLang="en-US" dirty="0"/>
              <a:t>in your life</a:t>
            </a:r>
          </a:p>
          <a:p>
            <a:pPr lvl="1">
              <a:defRPr/>
            </a:pPr>
            <a:r>
              <a:rPr lang="en-IN" altLang="en-US" dirty="0"/>
              <a:t>Make a list of your concerns (</a:t>
            </a:r>
            <a:r>
              <a:rPr lang="hi-IN" altLang="en-US" dirty="0"/>
              <a:t>चिंता),</a:t>
            </a:r>
            <a:r>
              <a:rPr lang="en-IN" altLang="en-US" dirty="0"/>
              <a:t>confusions (</a:t>
            </a:r>
            <a:r>
              <a:rPr lang="hi-IN" altLang="en-US" dirty="0"/>
              <a:t>भ्रम) </a:t>
            </a:r>
            <a:r>
              <a:rPr lang="en-IN" altLang="en-US" dirty="0"/>
              <a:t>and questions (</a:t>
            </a:r>
            <a:r>
              <a:rPr lang="hi-IN" altLang="en-US" dirty="0"/>
              <a:t>जिज्ञासा)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 sz="1000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dirty="0"/>
              <a:t>Let us get some of the points from these lists on the board</a:t>
            </a:r>
          </a:p>
          <a:p>
            <a:pPr marL="0" indent="0">
              <a:buFont typeface="Symbol" pitchFamily="18" charset="2"/>
              <a:buNone/>
              <a:defRPr/>
            </a:pPr>
            <a:endParaRPr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hi-IN" altLang="en-US" dirty="0"/>
          </a:p>
          <a:p>
            <a:pPr marL="0" indent="0">
              <a:buFont typeface="Symbol" pitchFamily="18" charset="2"/>
              <a:buNone/>
              <a:defRPr/>
            </a:pPr>
            <a:r>
              <a:rPr lang="hi-IN" altLang="en-US" dirty="0"/>
              <a:t>* </a:t>
            </a:r>
            <a:r>
              <a:rPr lang="en-IN" altLang="en-US" dirty="0"/>
              <a:t>You may like to include the expectations</a:t>
            </a:r>
            <a:r>
              <a:rPr lang="hi-IN" altLang="en-US" dirty="0"/>
              <a:t> (अपेक्षा)</a:t>
            </a:r>
            <a:r>
              <a:rPr lang="en-IN" altLang="en-US" dirty="0"/>
              <a:t> of your family and friends</a:t>
            </a:r>
            <a:endParaRPr lang="en-US" altLang="en-US" dirty="0"/>
          </a:p>
          <a:p>
            <a:pPr marL="228600" lvl="1" indent="0">
              <a:buFont typeface="Wingdings" pitchFamily="2" charset="2"/>
              <a:buNone/>
              <a:defRPr/>
            </a:pPr>
            <a:r>
              <a:rPr lang="en-US" altLang="en-US" dirty="0"/>
              <a:t>	as well as the hopes (</a:t>
            </a:r>
            <a:r>
              <a:rPr lang="en-US" altLang="en-US" dirty="0" err="1"/>
              <a:t>आशा</a:t>
            </a:r>
            <a:r>
              <a:rPr lang="en-US" altLang="en-US" dirty="0"/>
              <a:t>) the nation has from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B607580-43BA-4178-87B9-3AF093922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Your Aspirations, Concerns and Achievements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4D60D95B-F658-4D48-A28D-2A8FBC227DE6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DBE46D-71F7-4AB6-B8D2-205E943395CC}"/>
              </a:ext>
            </a:extLst>
          </p:cNvPr>
          <p:cNvGraphicFramePr>
            <a:graphicFrameLocks noGrp="1"/>
          </p:cNvGraphicFramePr>
          <p:nvPr/>
        </p:nvGraphicFramePr>
        <p:xfrm>
          <a:off x="39688" y="506413"/>
          <a:ext cx="12109450" cy="60356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6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42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Aspirations</a:t>
                      </a:r>
                      <a:endParaRPr lang="en-US" sz="2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Achievements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 well in college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 first in my class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Tension, peer pressure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27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Happiness in the family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Anger, not much time for family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FF5E4B0-AD78-4F65-B505-BECD6E9A7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Your Aspirations, Concerns and Achievements (from 26 Jan 2022 eSIP Followup Session)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A95B70D4-B405-4F3B-8FA6-BF777C51361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CB2E3B46-6C0D-4E27-8156-EFDD2A7D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1111" r="5000" b="8888"/>
          <a:stretch>
            <a:fillRect/>
          </a:stretch>
        </p:blipFill>
        <p:spPr bwMode="auto">
          <a:xfrm>
            <a:off x="1588" y="457200"/>
            <a:ext cx="1219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A1796CD-68A3-4033-B2E3-5B2BAFBEB2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Effort</a:t>
            </a:r>
            <a:endParaRPr lang="en-GB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88E9F4F1-E164-44F9-94A4-6B1A6148CD3D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buFont typeface="Symbol" pitchFamily="18" charset="2"/>
              <a:buNone/>
              <a:defRPr/>
            </a:pPr>
            <a:r>
              <a:rPr lang="en-IN"/>
              <a:t>We are all making tremendous effort! </a:t>
            </a:r>
          </a:p>
          <a:p>
            <a:pPr>
              <a:buFont typeface="Symbol" pitchFamily="18" charset="2"/>
              <a:buNone/>
              <a:defRPr/>
            </a:pPr>
            <a:endParaRPr lang="en-IN"/>
          </a:p>
          <a:p>
            <a:pPr>
              <a:buFont typeface="Symbol" pitchFamily="18" charset="2"/>
              <a:buNone/>
              <a:defRPr/>
            </a:pPr>
            <a:r>
              <a:rPr lang="en-IN"/>
              <a:t>Is your effort (</a:t>
            </a:r>
            <a:r>
              <a:rPr lang="hi-IN"/>
              <a:t>प्रयास)</a:t>
            </a:r>
            <a:endParaRPr lang="en-IN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IN" b="1">
                <a:solidFill>
                  <a:srgbClr val="1E00AA"/>
                </a:solidFill>
              </a:rPr>
              <a:t>To fulfil your aspirations</a:t>
            </a:r>
            <a:r>
              <a:rPr lang="hi-IN" b="1">
                <a:solidFill>
                  <a:srgbClr val="1E00AA"/>
                </a:solidFill>
              </a:rPr>
              <a:t> (चाहना)</a:t>
            </a:r>
            <a:r>
              <a:rPr lang="en-IN" b="1">
                <a:solidFill>
                  <a:srgbClr val="1E00AA"/>
                </a:solidFill>
              </a:rPr>
              <a:t>?</a:t>
            </a:r>
          </a:p>
          <a:p>
            <a:pPr marL="228600" lvl="1" indent="0">
              <a:buFont typeface="Wingdings" pitchFamily="2" charset="2"/>
              <a:buNone/>
              <a:defRPr/>
            </a:pPr>
            <a:r>
              <a:rPr lang="en-IN" b="1">
                <a:solidFill>
                  <a:srgbClr val="1E00AA"/>
                </a:solidFill>
              </a:rPr>
              <a:t>		</a:t>
            </a:r>
            <a:r>
              <a:rPr lang="en-IN" sz="2100"/>
              <a:t>Or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IN" b="1">
                <a:solidFill>
                  <a:srgbClr val="1E00AA"/>
                </a:solidFill>
              </a:rPr>
              <a:t>To resolve your concerns</a:t>
            </a:r>
            <a:r>
              <a:rPr lang="hi-IN" b="1">
                <a:solidFill>
                  <a:srgbClr val="1E00AA"/>
                </a:solidFill>
              </a:rPr>
              <a:t> (चिंता)</a:t>
            </a:r>
            <a:r>
              <a:rPr lang="en-IN" b="1">
                <a:solidFill>
                  <a:srgbClr val="1E00AA"/>
                </a:solidFill>
              </a:rPr>
              <a:t>,confusions</a:t>
            </a:r>
            <a:r>
              <a:rPr lang="hi-IN" b="1">
                <a:solidFill>
                  <a:srgbClr val="1E00AA"/>
                </a:solidFill>
              </a:rPr>
              <a:t> (भ्रम)</a:t>
            </a:r>
            <a:r>
              <a:rPr lang="en-IN" b="1">
                <a:solidFill>
                  <a:srgbClr val="1E00AA"/>
                </a:solidFill>
              </a:rPr>
              <a:t> and questions</a:t>
            </a:r>
            <a:r>
              <a:rPr lang="hi-IN" b="1">
                <a:solidFill>
                  <a:srgbClr val="1E00AA"/>
                </a:solidFill>
              </a:rPr>
              <a:t> (जिज्ञासा)</a:t>
            </a:r>
            <a:r>
              <a:rPr lang="en-IN" b="1">
                <a:solidFill>
                  <a:srgbClr val="1E00AA"/>
                </a:solidFill>
              </a:rPr>
              <a:t>?</a:t>
            </a:r>
          </a:p>
          <a:p>
            <a:pPr marL="228600" lvl="1" indent="0">
              <a:buFont typeface="Wingdings" pitchFamily="2" charset="2"/>
              <a:buNone/>
              <a:defRPr/>
            </a:pPr>
            <a:r>
              <a:rPr lang="en-IN"/>
              <a:t>		Or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IN" b="1">
                <a:solidFill>
                  <a:srgbClr val="FF0000"/>
                </a:solidFill>
              </a:rPr>
              <a:t>For something else?</a:t>
            </a:r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>
              <a:buFont typeface="Symbol" pitchFamily="18" charset="2"/>
              <a:buNone/>
              <a:defRPr/>
            </a:pPr>
            <a:r>
              <a:rPr lang="en-IN" altLang="en-US"/>
              <a:t>Make a list of all the effort that you are making</a:t>
            </a:r>
          </a:p>
          <a:p>
            <a:pPr>
              <a:buFont typeface="Symbol" pitchFamily="18" charset="2"/>
              <a:buNone/>
              <a:defRPr/>
            </a:pPr>
            <a:r>
              <a:rPr lang="en-IN" altLang="en-US"/>
              <a:t>Also note down why you are making that effort</a:t>
            </a:r>
          </a:p>
          <a:p>
            <a:pPr>
              <a:buFont typeface="Symbol" pitchFamily="18" charset="2"/>
              <a:buNone/>
              <a:defRPr/>
            </a:pPr>
            <a:r>
              <a:rPr lang="en-IN" altLang="en-US"/>
              <a:t>What is your basic aspiration?</a:t>
            </a:r>
          </a:p>
          <a:p>
            <a:pPr>
              <a:buFont typeface="Symbol" pitchFamily="18" charset="2"/>
              <a:buNone/>
              <a:defRPr/>
            </a:pPr>
            <a:endParaRPr lang="en-IN" altLang="en-US">
              <a:solidFill>
                <a:schemeClr val="bg1"/>
              </a:solidFill>
            </a:endParaRPr>
          </a:p>
          <a:p>
            <a:pPr>
              <a:buFont typeface="Symbol" pitchFamily="18" charset="2"/>
              <a:buNone/>
              <a:defRPr/>
            </a:pPr>
            <a:r>
              <a:rPr lang="en-IN" altLang="en-US" b="1"/>
              <a:t>Examples:</a:t>
            </a:r>
          </a:p>
          <a:p>
            <a:pPr lvl="1">
              <a:buFont typeface="Symbol" pitchFamily="18" charset="2"/>
              <a:buNone/>
              <a:defRPr/>
            </a:pPr>
            <a:r>
              <a:rPr lang="en-IN" altLang="en-US"/>
              <a:t>I am studying hard… so that I get a degree… so that…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IN" altLang="en-US"/>
              <a:t>I do what my mother wants… to express my respect to her… so that…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IN" altLang="en-US"/>
              <a:t>I am saving my pocket money… to buy a mobile for my brother… so that…</a:t>
            </a:r>
          </a:p>
          <a:p>
            <a:pPr lvl="1">
              <a:buFont typeface="Symbol" pitchFamily="18" charset="2"/>
              <a:buNone/>
              <a:defRPr/>
            </a:pPr>
            <a:r>
              <a:rPr lang="en-IN" altLang="en-US"/>
              <a:t>I am playing video games… so that…</a:t>
            </a:r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>
              <a:buFont typeface="Symbol" pitchFamily="18" charset="2"/>
              <a:buNone/>
              <a:defRPr/>
            </a:pPr>
            <a:r>
              <a:rPr lang="en-IN" altLang="en-US"/>
              <a:t>We will explore this further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9C217D4-B90A-479C-BF35-A5086ACAF61F}"/>
              </a:ext>
            </a:extLst>
          </p:cNvPr>
          <p:cNvSpPr/>
          <p:nvPr/>
        </p:nvSpPr>
        <p:spPr>
          <a:xfrm>
            <a:off x="33338" y="1143000"/>
            <a:ext cx="9067800" cy="1905000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F075ABD-933E-48E8-8333-B0E078C51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FF091A1-6A8A-4813-829E-AC9EFB35F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/>
              <a:t>Aspiration</a:t>
            </a:r>
            <a:endParaRPr lang="en-IN" altLang="en-US"/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05E49F3E-93FF-4432-ACC3-592A7FFDD3DB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None/>
            </a:pPr>
            <a:r>
              <a:rPr lang="en-IN" altLang="en-US"/>
              <a:t>Effort…</a:t>
            </a:r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315E2-A32A-4B7D-894D-F4377D52E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1087438"/>
            <a:ext cx="31273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 sz="2200"/>
              <a:t>to Become Something? </a:t>
            </a:r>
          </a:p>
          <a:p>
            <a:endParaRPr lang="en-IN" altLang="en-US"/>
          </a:p>
          <a:p>
            <a:r>
              <a:rPr lang="en-IN" altLang="en-US"/>
              <a:t>an engineer</a:t>
            </a:r>
          </a:p>
          <a:p>
            <a:r>
              <a:rPr lang="en-IN" altLang="en-US"/>
              <a:t>a doctor</a:t>
            </a:r>
          </a:p>
          <a:p>
            <a:r>
              <a:rPr lang="en-IN" altLang="en-US"/>
              <a:t>a farmer</a:t>
            </a:r>
          </a:p>
          <a:p>
            <a:r>
              <a:rPr lang="en-IN" altLang="en-US"/>
              <a:t>an artist</a:t>
            </a:r>
          </a:p>
          <a:p>
            <a:r>
              <a:rPr lang="en-IN" altLang="en-US"/>
              <a:t>a teacher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4FDA7-7C37-4E93-B663-09DF07015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5" y="1087438"/>
            <a:ext cx="27400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 sz="2200"/>
              <a:t>to Do Something?</a:t>
            </a:r>
          </a:p>
          <a:p>
            <a:endParaRPr lang="en-IN" altLang="en-US"/>
          </a:p>
          <a:p>
            <a:r>
              <a:rPr lang="en-IN" altLang="en-US"/>
              <a:t>Build bridges…</a:t>
            </a:r>
          </a:p>
          <a:p>
            <a:r>
              <a:rPr lang="en-IN" altLang="en-US"/>
              <a:t>Keep people healthy…</a:t>
            </a:r>
          </a:p>
          <a:p>
            <a:r>
              <a:rPr lang="en-IN" altLang="en-US"/>
              <a:t>Grow nutritious food…</a:t>
            </a:r>
          </a:p>
          <a:p>
            <a:r>
              <a:rPr lang="en-IN" altLang="en-US"/>
              <a:t>Inspire through music…</a:t>
            </a:r>
          </a:p>
          <a:p>
            <a:r>
              <a:rPr lang="en-IN" altLang="en-US"/>
              <a:t>Educate…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D1A79-BF28-4D62-A628-98FB4E44D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108075"/>
            <a:ext cx="3352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 sz="2200"/>
              <a:t>to Get Something?</a:t>
            </a:r>
          </a:p>
          <a:p>
            <a:endParaRPr lang="en-IN" altLang="en-US"/>
          </a:p>
          <a:p>
            <a:r>
              <a:rPr lang="en-IN" altLang="en-US"/>
              <a:t>Money, name, respect…</a:t>
            </a:r>
          </a:p>
          <a:p>
            <a:r>
              <a:rPr lang="en-IN" altLang="en-US"/>
              <a:t>Fame, money…</a:t>
            </a:r>
          </a:p>
          <a:p>
            <a:r>
              <a:rPr lang="en-IN" altLang="en-US"/>
              <a:t>Acceptance, respect, money…</a:t>
            </a:r>
          </a:p>
          <a:p>
            <a:r>
              <a:rPr lang="en-IN" altLang="en-US"/>
              <a:t>Name, fame, money…</a:t>
            </a:r>
          </a:p>
          <a:p>
            <a:r>
              <a:rPr lang="en-IN" altLang="en-US"/>
              <a:t>Money, respect…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8E4B7-2276-4441-9890-5A548075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108075"/>
            <a:ext cx="2514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/>
              <a:t>to Be Something?</a:t>
            </a:r>
          </a:p>
          <a:p>
            <a:pPr algn="ctr"/>
            <a:r>
              <a:rPr lang="en-IN" altLang="en-US" b="1"/>
              <a:t>every moment?</a:t>
            </a:r>
            <a:br>
              <a:rPr lang="en-IN" altLang="en-US" b="1"/>
            </a:br>
            <a:r>
              <a:rPr lang="en-IN" altLang="en-US"/>
              <a:t>Happy, prosperous</a:t>
            </a:r>
            <a:br>
              <a:rPr lang="en-IN" altLang="en-US"/>
            </a:br>
            <a:r>
              <a:rPr lang="en-IN" altLang="en-US"/>
              <a:t>Happy, prosperous</a:t>
            </a:r>
          </a:p>
          <a:p>
            <a:pPr algn="ctr"/>
            <a:r>
              <a:rPr lang="en-IN" altLang="en-US"/>
              <a:t>Happy, prosperous</a:t>
            </a:r>
          </a:p>
          <a:p>
            <a:pPr algn="ctr"/>
            <a:r>
              <a:rPr lang="en-IN" altLang="en-US"/>
              <a:t>Happy, prosperous</a:t>
            </a:r>
          </a:p>
          <a:p>
            <a:pPr algn="ctr"/>
            <a:r>
              <a:rPr lang="en-IN" altLang="en-US"/>
              <a:t>Happy, prosperous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582F51-BCA9-4970-B170-3EFB1B7618DB}"/>
              </a:ext>
            </a:extLst>
          </p:cNvPr>
          <p:cNvCxnSpPr>
            <a:stCxn id="15363" idx="0"/>
            <a:endCxn id="5" idx="0"/>
          </p:cNvCxnSpPr>
          <p:nvPr/>
        </p:nvCxnSpPr>
        <p:spPr>
          <a:xfrm flipH="1">
            <a:off x="1712913" y="609600"/>
            <a:ext cx="4383087" cy="477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064F90-BDF8-4E4B-BE92-76DE15F0B5C5}"/>
              </a:ext>
            </a:extLst>
          </p:cNvPr>
          <p:cNvCxnSpPr>
            <a:cxnSpLocks/>
            <a:stCxn id="15363" idx="0"/>
            <a:endCxn id="6" idx="0"/>
          </p:cNvCxnSpPr>
          <p:nvPr/>
        </p:nvCxnSpPr>
        <p:spPr>
          <a:xfrm flipH="1">
            <a:off x="4649788" y="609600"/>
            <a:ext cx="1446212" cy="477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8161C1-4A35-4443-A499-DFF7F34E754A}"/>
              </a:ext>
            </a:extLst>
          </p:cNvPr>
          <p:cNvCxnSpPr>
            <a:cxnSpLocks/>
            <a:stCxn id="15363" idx="0"/>
          </p:cNvCxnSpPr>
          <p:nvPr/>
        </p:nvCxnSpPr>
        <p:spPr>
          <a:xfrm>
            <a:off x="6096000" y="609600"/>
            <a:ext cx="1219200" cy="498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EFB787-16E3-4815-91F2-DF680E3496A0}"/>
              </a:ext>
            </a:extLst>
          </p:cNvPr>
          <p:cNvCxnSpPr>
            <a:cxnSpLocks/>
            <a:stCxn id="15363" idx="0"/>
            <a:endCxn id="8" idx="0"/>
          </p:cNvCxnSpPr>
          <p:nvPr/>
        </p:nvCxnSpPr>
        <p:spPr>
          <a:xfrm>
            <a:off x="6096000" y="609600"/>
            <a:ext cx="4686300" cy="498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D4023A9-BB3B-4AF6-9918-A69C1E309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679" y="4703802"/>
            <a:ext cx="4442242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Which is your goal, your basic aspiration?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D1B589-3B82-49A3-84E7-350F32D34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3212068"/>
            <a:ext cx="2403222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Goal, basic aspiration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77F07D-98E6-41B1-BACE-33029BB3D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28" y="5193268"/>
            <a:ext cx="3749744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Then, what are these other things?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7BF17E-D494-457F-B5C9-30ED58D5B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97806"/>
            <a:ext cx="8443337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---------------------These are the steps, pathways to reach to the goal--------------------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9A8467-4BFD-4967-86AE-058201981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810" y="5688568"/>
            <a:ext cx="9298379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Would you like to make sure that the steps definitely add up to happiness and prosperity?</a:t>
            </a:r>
          </a:p>
        </p:txBody>
      </p: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00C146C2-9169-48A9-AB33-86B15620CE21}"/>
              </a:ext>
            </a:extLst>
          </p:cNvPr>
          <p:cNvSpPr/>
          <p:nvPr/>
        </p:nvSpPr>
        <p:spPr>
          <a:xfrm>
            <a:off x="33338" y="1114425"/>
            <a:ext cx="9186862" cy="2584450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5F947B66-FD45-4C93-A6F4-047B920C1C2C}"/>
              </a:ext>
            </a:extLst>
          </p:cNvPr>
          <p:cNvSpPr/>
          <p:nvPr/>
        </p:nvSpPr>
        <p:spPr>
          <a:xfrm>
            <a:off x="9372600" y="1116013"/>
            <a:ext cx="2786063" cy="2584450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59A9FCE6-C541-4CF8-A601-501665FAF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98BEE3F-E922-4FE8-907E-3DA120D15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/>
              <a:t>Aspiration</a:t>
            </a:r>
            <a:endParaRPr lang="en-I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3FCEB-59C6-4BDF-A5F1-14A5B93C6C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en-IN" sz="2400"/>
              <a:t>Effort</a:t>
            </a: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/>
              <a:t>To fulfil your basic aspiration, how would you like to plan your life</a:t>
            </a:r>
            <a:r>
              <a:rPr lang="en-IN" altLang="en-US">
                <a:solidFill>
                  <a:srgbClr val="1E00AA"/>
                </a:solidFill>
              </a:rPr>
              <a:t>?</a:t>
            </a:r>
            <a:endParaRPr lang="hi-IN" altLang="en-US">
              <a:solidFill>
                <a:srgbClr val="1E00AA"/>
              </a:solidFill>
            </a:endParaRPr>
          </a:p>
          <a:p>
            <a:pPr lvl="1">
              <a:defRPr/>
            </a:pPr>
            <a:r>
              <a:rPr lang="en-IN" altLang="en-US" sz="2200">
                <a:solidFill>
                  <a:srgbClr val="FF0000"/>
                </a:solidFill>
              </a:rPr>
              <a:t>Start with hard work, to become something…?	</a:t>
            </a:r>
            <a:r>
              <a:rPr lang="en-IN" altLang="en-US" sz="2200" b="1">
                <a:solidFill>
                  <a:srgbClr val="FF0000"/>
                </a:solidFill>
              </a:rPr>
              <a:t>(effort, steps at the base)?</a:t>
            </a:r>
          </a:p>
          <a:p>
            <a:pPr lvl="1">
              <a:defRPr/>
            </a:pPr>
            <a:r>
              <a:rPr lang="en-IN" altLang="en-US" sz="2200">
                <a:solidFill>
                  <a:srgbClr val="1E00AA"/>
                </a:solidFill>
              </a:rPr>
              <a:t>Make effort for understanding happiness and prosperity (your basic aspiration)		 and then choose a comprehensive pathway?</a:t>
            </a:r>
            <a:r>
              <a:rPr lang="en-IN" altLang="en-US" sz="2200" b="1">
                <a:solidFill>
                  <a:srgbClr val="1E00AA"/>
                </a:solidFill>
              </a:rPr>
              <a:t>	(based on clarity about basic aspiration)?</a:t>
            </a:r>
          </a:p>
          <a:p>
            <a:pPr lvl="1">
              <a:defRPr/>
            </a:pPr>
            <a:endParaRPr lang="en-IN" altLang="en-US" sz="1000" b="1">
              <a:solidFill>
                <a:srgbClr val="1E00AA"/>
              </a:solidFill>
            </a:endParaRPr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/>
              <a:t>How are you going about your life?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 sz="1000" b="1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/>
              <a:t>Check if you have become happier year after year (say in last 10 years)</a:t>
            </a: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CA191CB8-5A76-48DC-B3DE-158AA07CE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1087438"/>
            <a:ext cx="3127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 sz="2200"/>
              <a:t>to Become Something? 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A2B57D78-31E1-45B0-A3EE-C6C9307AE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5" y="1087438"/>
            <a:ext cx="2740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 sz="2200"/>
              <a:t>to Do Something?</a:t>
            </a:r>
          </a:p>
        </p:txBody>
      </p:sp>
      <p:sp>
        <p:nvSpPr>
          <p:cNvPr id="16390" name="TextBox 6">
            <a:extLst>
              <a:ext uri="{FF2B5EF4-FFF2-40B4-BE49-F238E27FC236}">
                <a16:creationId xmlns:a16="http://schemas.microsoft.com/office/drawing/2014/main" id="{8D3C439A-89E0-49D8-864F-3A312CBAB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108075"/>
            <a:ext cx="3352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 sz="2200"/>
              <a:t>to Get Something?</a:t>
            </a:r>
          </a:p>
        </p:txBody>
      </p:sp>
      <p:sp>
        <p:nvSpPr>
          <p:cNvPr id="16391" name="TextBox 7">
            <a:extLst>
              <a:ext uri="{FF2B5EF4-FFF2-40B4-BE49-F238E27FC236}">
                <a16:creationId xmlns:a16="http://schemas.microsoft.com/office/drawing/2014/main" id="{BA9A9B4F-762F-4A3C-A290-3A169529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108075"/>
            <a:ext cx="2514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/>
              <a:t>to Be Something?</a:t>
            </a:r>
          </a:p>
          <a:p>
            <a:pPr algn="ctr"/>
            <a:r>
              <a:rPr lang="en-IN" altLang="en-US" b="1"/>
              <a:t>every moment?</a:t>
            </a:r>
            <a:br>
              <a:rPr lang="en-IN" altLang="en-US" b="1"/>
            </a:br>
            <a:r>
              <a:rPr lang="en-IN" altLang="en-US"/>
              <a:t>Happy, prosperous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86028B-69F5-4D45-8EAF-D06940A50C3F}"/>
              </a:ext>
            </a:extLst>
          </p:cNvPr>
          <p:cNvCxnSpPr>
            <a:cxnSpLocks/>
            <a:stCxn id="3" idx="0"/>
            <a:endCxn id="16388" idx="0"/>
          </p:cNvCxnSpPr>
          <p:nvPr/>
        </p:nvCxnSpPr>
        <p:spPr>
          <a:xfrm flipH="1">
            <a:off x="1712913" y="609600"/>
            <a:ext cx="4383087" cy="477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B29203-D3A9-490A-9498-611EDF4AD171}"/>
              </a:ext>
            </a:extLst>
          </p:cNvPr>
          <p:cNvCxnSpPr>
            <a:cxnSpLocks/>
            <a:stCxn id="3" idx="0"/>
            <a:endCxn id="16389" idx="0"/>
          </p:cNvCxnSpPr>
          <p:nvPr/>
        </p:nvCxnSpPr>
        <p:spPr>
          <a:xfrm flipH="1">
            <a:off x="4649788" y="609600"/>
            <a:ext cx="1446212" cy="477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5895D7-ED68-4FF3-8452-F01899121D21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6096000" y="609600"/>
            <a:ext cx="1219200" cy="498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24285E-E2CF-46C0-AC35-8A090BDA52AF}"/>
              </a:ext>
            </a:extLst>
          </p:cNvPr>
          <p:cNvCxnSpPr>
            <a:cxnSpLocks/>
            <a:stCxn id="3" idx="0"/>
            <a:endCxn id="16391" idx="0"/>
          </p:cNvCxnSpPr>
          <p:nvPr/>
        </p:nvCxnSpPr>
        <p:spPr>
          <a:xfrm>
            <a:off x="6096000" y="609600"/>
            <a:ext cx="4686300" cy="498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6539692-C701-47AB-818D-3BAEA878A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3212068"/>
            <a:ext cx="2403222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Goal, basic aspiration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34BC51-1FB1-472D-B6A1-597D4B585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97806"/>
            <a:ext cx="8443337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---------------------These are the steps, pathways to reach to the goal--------------------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4F1FEE5-C06D-495F-84F8-E5484478BD64}"/>
              </a:ext>
            </a:extLst>
          </p:cNvPr>
          <p:cNvSpPr/>
          <p:nvPr/>
        </p:nvSpPr>
        <p:spPr>
          <a:xfrm>
            <a:off x="174625" y="1371600"/>
            <a:ext cx="9045575" cy="7207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with effort, steps at the base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A0DC874D-12AC-41CA-94A5-17CBED0A946A}"/>
              </a:ext>
            </a:extLst>
          </p:cNvPr>
          <p:cNvSpPr/>
          <p:nvPr/>
        </p:nvSpPr>
        <p:spPr>
          <a:xfrm>
            <a:off x="2792413" y="2057400"/>
            <a:ext cx="9045575" cy="720725"/>
          </a:xfrm>
          <a:prstGeom prst="lef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happiness and prosperity, plan with that clarity and make effort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3BE0D32F-00A1-4338-A343-A40DB9FB4DB0}"/>
              </a:ext>
            </a:extLst>
          </p:cNvPr>
          <p:cNvSpPr/>
          <p:nvPr/>
        </p:nvSpPr>
        <p:spPr>
          <a:xfrm>
            <a:off x="33338" y="1114425"/>
            <a:ext cx="9186862" cy="2584450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5D24A6FA-AF23-4941-B459-D8223058CF68}"/>
              </a:ext>
            </a:extLst>
          </p:cNvPr>
          <p:cNvSpPr/>
          <p:nvPr/>
        </p:nvSpPr>
        <p:spPr>
          <a:xfrm>
            <a:off x="9372600" y="1116013"/>
            <a:ext cx="2786063" cy="2584450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9255BC2A-FA2D-4934-A986-D41D95169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6B1BCD4-4A57-43D7-A833-D1B2276A0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IN" altLang="en-US"/>
              <a:t>Aspiration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5DD51-4F34-40D2-B582-6684508A1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en-IN" sz="3100"/>
              <a:t>Effort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sz="3100"/>
              <a:t>Now that we can distinguish between basic aspiration and the steps to</a:t>
            </a:r>
            <a:r>
              <a:rPr lang="hi-IN" altLang="en-US" sz="3100"/>
              <a:t> fulfill</a:t>
            </a:r>
            <a:r>
              <a:rPr lang="en-IN" altLang="en-US" sz="3100"/>
              <a:t> it, find out 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sz="3100">
                <a:solidFill>
                  <a:srgbClr val="1E00AA"/>
                </a:solidFill>
              </a:rPr>
              <a:t>what would be appropriate if your “favourite” pathway is closed:</a:t>
            </a:r>
            <a:endParaRPr lang="hi-IN" altLang="en-US" sz="3100">
              <a:solidFill>
                <a:srgbClr val="1E00AA"/>
              </a:solidFill>
            </a:endParaRPr>
          </a:p>
          <a:p>
            <a:pPr lvl="1">
              <a:defRPr/>
            </a:pPr>
            <a:r>
              <a:rPr lang="en-IN" altLang="en-US" sz="3100" b="1">
                <a:solidFill>
                  <a:srgbClr val="FF0000"/>
                </a:solidFill>
              </a:rPr>
              <a:t>Be unhappy, get depressed, become inactive?</a:t>
            </a:r>
          </a:p>
          <a:p>
            <a:pPr lvl="1">
              <a:defRPr/>
            </a:pPr>
            <a:r>
              <a:rPr lang="en-IN" altLang="en-US" sz="3100" b="1">
                <a:solidFill>
                  <a:srgbClr val="1E00AA"/>
                </a:solidFill>
              </a:rPr>
              <a:t>Find an alternate pathway?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 sz="1700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b="1"/>
              <a:t>Examples: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IN" altLang="en-US" sz="2200"/>
              <a:t>I wanted to go to the US for my degree, but I was forced to take admission here by my parents. My dreams are shattered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IN" altLang="en-US" sz="2200"/>
              <a:t>I did not get the branch of my choice. My motivation to study is gone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IN" altLang="en-US" sz="2200"/>
              <a:t>I did not get the room mate I wanted. I am unhappy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23CB5631-F160-4E80-9B46-708080F60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1087438"/>
            <a:ext cx="31273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 sz="2200"/>
              <a:t>to Become Something? </a:t>
            </a:r>
          </a:p>
          <a:p>
            <a:endParaRPr lang="en-IN" altLang="en-US"/>
          </a:p>
          <a:p>
            <a:r>
              <a:rPr lang="en-IN" altLang="en-US"/>
              <a:t>an engineer</a:t>
            </a:r>
          </a:p>
          <a:p>
            <a:r>
              <a:rPr lang="en-IN" altLang="en-US"/>
              <a:t>a doctor</a:t>
            </a:r>
          </a:p>
          <a:p>
            <a:r>
              <a:rPr lang="en-IN" altLang="en-US"/>
              <a:t>a farmer</a:t>
            </a:r>
          </a:p>
          <a:p>
            <a:r>
              <a:rPr lang="en-IN" altLang="en-US"/>
              <a:t>an artist</a:t>
            </a:r>
          </a:p>
          <a:p>
            <a:r>
              <a:rPr lang="en-IN" altLang="en-US"/>
              <a:t>a teacher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FC6BFC8A-0EDB-4151-96EE-AB0C6D73E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5" y="1087438"/>
            <a:ext cx="27400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 sz="2200"/>
              <a:t>to Do Something?</a:t>
            </a:r>
          </a:p>
          <a:p>
            <a:endParaRPr lang="en-IN" altLang="en-US"/>
          </a:p>
          <a:p>
            <a:r>
              <a:rPr lang="en-IN" altLang="en-US"/>
              <a:t>Build bridges…</a:t>
            </a:r>
          </a:p>
          <a:p>
            <a:r>
              <a:rPr lang="en-IN" altLang="en-US"/>
              <a:t>Keep people healthy…</a:t>
            </a:r>
          </a:p>
          <a:p>
            <a:r>
              <a:rPr lang="en-IN" altLang="en-US"/>
              <a:t>Grow nutritious food…</a:t>
            </a:r>
          </a:p>
          <a:p>
            <a:r>
              <a:rPr lang="en-IN" altLang="en-US"/>
              <a:t>Inspire through music…</a:t>
            </a:r>
          </a:p>
          <a:p>
            <a:r>
              <a:rPr lang="en-IN" altLang="en-US"/>
              <a:t>Educate…</a:t>
            </a: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DB625D73-D9E7-4E39-93F8-81A7C1D78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108075"/>
            <a:ext cx="3352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 sz="2200"/>
              <a:t>to Get Something?</a:t>
            </a:r>
          </a:p>
          <a:p>
            <a:endParaRPr lang="en-IN" altLang="en-US"/>
          </a:p>
          <a:p>
            <a:r>
              <a:rPr lang="en-IN" altLang="en-US"/>
              <a:t>Money, name, respect…</a:t>
            </a:r>
          </a:p>
          <a:p>
            <a:r>
              <a:rPr lang="en-IN" altLang="en-US"/>
              <a:t>Fame, money…</a:t>
            </a:r>
          </a:p>
          <a:p>
            <a:r>
              <a:rPr lang="en-IN" altLang="en-US"/>
              <a:t>Acceptance, respect, money…</a:t>
            </a:r>
          </a:p>
          <a:p>
            <a:r>
              <a:rPr lang="en-IN" altLang="en-US"/>
              <a:t>Name, fame, money…</a:t>
            </a:r>
          </a:p>
          <a:p>
            <a:r>
              <a:rPr lang="en-IN" altLang="en-US"/>
              <a:t>Money, respect…</a:t>
            </a: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6ECC64E5-EB96-4F34-8F2D-6182A6D19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108075"/>
            <a:ext cx="2514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/>
              <a:t>to Be Something?</a:t>
            </a:r>
          </a:p>
          <a:p>
            <a:pPr algn="ctr"/>
            <a:r>
              <a:rPr lang="en-IN" altLang="en-US" b="1"/>
              <a:t>every moment?</a:t>
            </a:r>
            <a:br>
              <a:rPr lang="en-IN" altLang="en-US" b="1"/>
            </a:br>
            <a:r>
              <a:rPr lang="en-IN" altLang="en-US"/>
              <a:t>Happy, prosperous</a:t>
            </a:r>
            <a:br>
              <a:rPr lang="en-IN" altLang="en-US"/>
            </a:br>
            <a:r>
              <a:rPr lang="en-IN" altLang="en-US"/>
              <a:t>Happy, prosperous</a:t>
            </a:r>
          </a:p>
          <a:p>
            <a:pPr algn="ctr"/>
            <a:r>
              <a:rPr lang="en-IN" altLang="en-US"/>
              <a:t>Happy, prosperous</a:t>
            </a:r>
          </a:p>
          <a:p>
            <a:pPr algn="ctr"/>
            <a:r>
              <a:rPr lang="en-IN" altLang="en-US"/>
              <a:t>Happy, prosperous</a:t>
            </a:r>
          </a:p>
          <a:p>
            <a:pPr algn="ctr"/>
            <a:r>
              <a:rPr lang="en-IN" altLang="en-US"/>
              <a:t>Happy, prosperous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E688A2-8868-4BC9-952C-BB52F4C4F40F}"/>
              </a:ext>
            </a:extLst>
          </p:cNvPr>
          <p:cNvCxnSpPr>
            <a:cxnSpLocks/>
            <a:stCxn id="3" idx="0"/>
            <a:endCxn id="17412" idx="0"/>
          </p:cNvCxnSpPr>
          <p:nvPr/>
        </p:nvCxnSpPr>
        <p:spPr>
          <a:xfrm flipH="1">
            <a:off x="1712913" y="609600"/>
            <a:ext cx="4383087" cy="477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655036-49C9-4324-9A77-2897ED85ACF0}"/>
              </a:ext>
            </a:extLst>
          </p:cNvPr>
          <p:cNvCxnSpPr>
            <a:cxnSpLocks/>
            <a:stCxn id="3" idx="0"/>
            <a:endCxn id="17413" idx="0"/>
          </p:cNvCxnSpPr>
          <p:nvPr/>
        </p:nvCxnSpPr>
        <p:spPr>
          <a:xfrm flipH="1">
            <a:off x="4649788" y="609600"/>
            <a:ext cx="1446212" cy="477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CD15B9-5E80-45C6-AB50-5E332A5B7696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6096000" y="609600"/>
            <a:ext cx="1219200" cy="498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B55398-E280-4507-9129-AC0A85E1C22D}"/>
              </a:ext>
            </a:extLst>
          </p:cNvPr>
          <p:cNvCxnSpPr>
            <a:cxnSpLocks/>
            <a:stCxn id="3" idx="0"/>
            <a:endCxn id="17415" idx="0"/>
          </p:cNvCxnSpPr>
          <p:nvPr/>
        </p:nvCxnSpPr>
        <p:spPr>
          <a:xfrm>
            <a:off x="6096000" y="609600"/>
            <a:ext cx="4686300" cy="498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48CF106-F5B2-4AC8-840A-84BE6C9EF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3212068"/>
            <a:ext cx="2403222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Goal, basic aspiration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31AFB7-94E6-4FCB-862B-365DB3CAF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97806"/>
            <a:ext cx="8443337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---------------------These are the steps, pathways to reach to the goal--------------------</a:t>
            </a: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02CFA9AC-BD0B-47AB-83C1-E1AE8D886ECD}"/>
              </a:ext>
            </a:extLst>
          </p:cNvPr>
          <p:cNvSpPr/>
          <p:nvPr/>
        </p:nvSpPr>
        <p:spPr>
          <a:xfrm>
            <a:off x="33338" y="1114425"/>
            <a:ext cx="9186862" cy="2584450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737B5B7D-8D24-4A07-B01A-AB3466FC34C7}"/>
              </a:ext>
            </a:extLst>
          </p:cNvPr>
          <p:cNvSpPr/>
          <p:nvPr/>
        </p:nvSpPr>
        <p:spPr>
          <a:xfrm>
            <a:off x="9372600" y="1116013"/>
            <a:ext cx="2786063" cy="2584450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0403CFF-376A-4502-9FF2-4609EE17C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1476</Words>
  <Application>Microsoft Office PowerPoint</Application>
  <PresentationFormat>Widescreen</PresentationFormat>
  <Paragraphs>309</Paragraphs>
  <Slides>16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UHV Theme 2022</vt:lpstr>
      <vt:lpstr>   Practice Session 1 Exploring our Aspirations and Concerns</vt:lpstr>
      <vt:lpstr>PowerPoint Presentation</vt:lpstr>
      <vt:lpstr>Home Assignment Review</vt:lpstr>
      <vt:lpstr>Your Aspirations, Concerns and Achievements</vt:lpstr>
      <vt:lpstr>Your Aspirations, Concerns and Achievements (from 26 Jan 2022 eSIP Followup Session)</vt:lpstr>
      <vt:lpstr>Effort</vt:lpstr>
      <vt:lpstr>Aspiration</vt:lpstr>
      <vt:lpstr>Aspiration</vt:lpstr>
      <vt:lpstr>Aspiration</vt:lpstr>
      <vt:lpstr>Aspiration</vt:lpstr>
      <vt:lpstr>Why is it important to understand the aspirations?</vt:lpstr>
      <vt:lpstr>Home Assignment     </vt:lpstr>
      <vt:lpstr>Home Assignment</vt:lpstr>
      <vt:lpstr>Further Discussion     </vt:lpstr>
      <vt:lpstr>Life without Clarity of Basic Aspiration</vt:lpstr>
      <vt:lpstr>Life with Clarity of Basic Aspiration (Goal)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2024-06-08T12:49:33Z</dcterms:modified>
</cp:coreProperties>
</file>